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66" r:id="rId4"/>
    <p:sldId id="267" r:id="rId5"/>
    <p:sldId id="258" r:id="rId6"/>
    <p:sldId id="260" r:id="rId7"/>
    <p:sldId id="259" r:id="rId8"/>
    <p:sldId id="261" r:id="rId9"/>
    <p:sldId id="271" r:id="rId10"/>
    <p:sldId id="272" r:id="rId11"/>
    <p:sldId id="273" r:id="rId12"/>
    <p:sldId id="263" r:id="rId13"/>
    <p:sldId id="27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  <p:transition xmlns:p14="http://schemas.microsoft.com/office/powerpoint/2010/main"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73958"/>
            <a:ext cx="8229600" cy="4652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30/01/16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‹n.›</a:t>
            </a:fld>
            <a:endParaRPr lang="it-IT"/>
          </a:p>
        </p:txBody>
      </p:sp>
      <p:pic>
        <p:nvPicPr>
          <p:cNvPr id="8" name="Immagine 7" descr="C:\Users\Luigi\Desktop\Pinchiaroglio\LAPIS\RoadTO2020\LOGO lapis_v4(pic)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28" y="120036"/>
            <a:ext cx="1736009" cy="6583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gif"/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5" Type="http://schemas.openxmlformats.org/officeDocument/2006/relationships/image" Target="../media/image31.gif"/><Relationship Id="rId6" Type="http://schemas.openxmlformats.org/officeDocument/2006/relationships/image" Target="../media/image32.gif"/><Relationship Id="rId7" Type="http://schemas.openxmlformats.org/officeDocument/2006/relationships/image" Target="../media/image33.gif"/><Relationship Id="rId8" Type="http://schemas.openxmlformats.org/officeDocument/2006/relationships/image" Target="../media/image34.gif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png"/><Relationship Id="rId5" Type="http://schemas.microsoft.com/office/2007/relationships/hdphoto" Target="../media/hdphoto3.wdp"/><Relationship Id="rId6" Type="http://schemas.openxmlformats.org/officeDocument/2006/relationships/image" Target="../media/image11.gif"/><Relationship Id="rId7" Type="http://schemas.openxmlformats.org/officeDocument/2006/relationships/image" Target="../media/image12.gif"/><Relationship Id="rId8" Type="http://schemas.openxmlformats.org/officeDocument/2006/relationships/image" Target="../media/image13.gif"/><Relationship Id="rId9" Type="http://schemas.openxmlformats.org/officeDocument/2006/relationships/image" Target="../media/image14.gif"/><Relationship Id="rId10" Type="http://schemas.openxmlformats.org/officeDocument/2006/relationships/image" Target="../media/image15.png"/><Relationship Id="rId11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3.wdp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861030" y="545569"/>
            <a:ext cx="347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Idee e Azioni per un Turismo Pinerolese</a:t>
            </a:r>
          </a:p>
          <a:p>
            <a:r>
              <a:rPr lang="it-IT" sz="1600" dirty="0" smtClean="0"/>
              <a:t>30 Gennaio </a:t>
            </a:r>
            <a:r>
              <a:rPr lang="it-IT" sz="1600" dirty="0"/>
              <a:t>2016</a:t>
            </a:r>
          </a:p>
        </p:txBody>
      </p:sp>
      <p:pic>
        <p:nvPicPr>
          <p:cNvPr id="5" name="Immagine 4" descr="C:\Users\Luigi\Desktop\Pinchiaroglio\LAPIS\RoadTO2020\LOGO lapis_v4(pic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030" y="106387"/>
            <a:ext cx="2700000" cy="10239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832321" y="5113655"/>
            <a:ext cx="153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2060"/>
                </a:solidFill>
              </a:rPr>
              <a:t>R. Baggio</a:t>
            </a:r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47" y="1992575"/>
            <a:ext cx="6810507" cy="28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3151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ttore 1 18"/>
          <p:cNvCxnSpPr>
            <a:stCxn id="4" idx="2"/>
          </p:cNvCxnSpPr>
          <p:nvPr/>
        </p:nvCxnSpPr>
        <p:spPr>
          <a:xfrm flipH="1">
            <a:off x="595745" y="3341888"/>
            <a:ext cx="929500" cy="1815212"/>
          </a:xfrm>
          <a:prstGeom prst="line">
            <a:avLst/>
          </a:prstGeom>
          <a:ln w="57150">
            <a:solidFill>
              <a:srgbClr val="C00000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stCxn id="4" idx="2"/>
          </p:cNvCxnSpPr>
          <p:nvPr/>
        </p:nvCxnSpPr>
        <p:spPr>
          <a:xfrm>
            <a:off x="1525245" y="3341888"/>
            <a:ext cx="4261406" cy="1338809"/>
          </a:xfrm>
          <a:prstGeom prst="line">
            <a:avLst/>
          </a:prstGeom>
          <a:ln w="57150">
            <a:solidFill>
              <a:srgbClr val="C00000"/>
            </a:solidFill>
            <a:prstDash val="sysDot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</a:t>
            </a:r>
            <a:r>
              <a:rPr lang="it-IT" dirty="0" err="1" smtClean="0"/>
              <a:t>Smartification</a:t>
            </a:r>
            <a:r>
              <a:rPr lang="it-IT" dirty="0" smtClean="0"/>
              <a:t>»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4" y="1792577"/>
            <a:ext cx="2299221" cy="15493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41" y="2872468"/>
            <a:ext cx="1655370" cy="12127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85" y="2117326"/>
            <a:ext cx="1354349" cy="9412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07" y="2038524"/>
            <a:ext cx="1449474" cy="1235347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2698218" y="1980839"/>
            <a:ext cx="2033153" cy="1497983"/>
            <a:chOff x="2682400" y="1770078"/>
            <a:chExt cx="2033153" cy="149798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5046">
              <a:off x="2682400" y="1770078"/>
              <a:ext cx="1082863" cy="977905"/>
            </a:xfrm>
            <a:prstGeom prst="rect">
              <a:avLst/>
            </a:prstGeom>
          </p:spPr>
        </p:pic>
        <p:grpSp>
          <p:nvGrpSpPr>
            <p:cNvPr id="10" name="Gruppo 9"/>
            <p:cNvGrpSpPr/>
            <p:nvPr/>
          </p:nvGrpSpPr>
          <p:grpSpPr>
            <a:xfrm>
              <a:off x="3396710" y="2198830"/>
              <a:ext cx="1318843" cy="1069231"/>
              <a:chOff x="1063035" y="2962442"/>
              <a:chExt cx="1318843" cy="1069231"/>
            </a:xfrm>
          </p:grpSpPr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3035" y="2962442"/>
                <a:ext cx="1318843" cy="1069231"/>
              </a:xfrm>
              <a:prstGeom prst="rect">
                <a:avLst/>
              </a:prstGeom>
            </p:spPr>
          </p:pic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4489" y="2962442"/>
                <a:ext cx="603849" cy="743885"/>
              </a:xfrm>
              <a:prstGeom prst="rect">
                <a:avLst/>
              </a:prstGeom>
            </p:spPr>
          </p:pic>
        </p:grpSp>
      </p:grpSp>
      <p:sp>
        <p:nvSpPr>
          <p:cNvPr id="12" name="Freccia circolare in giù 11"/>
          <p:cNvSpPr/>
          <p:nvPr/>
        </p:nvSpPr>
        <p:spPr>
          <a:xfrm>
            <a:off x="1581423" y="1369290"/>
            <a:ext cx="2149801" cy="5997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ircolare in giù 12"/>
          <p:cNvSpPr/>
          <p:nvPr/>
        </p:nvSpPr>
        <p:spPr>
          <a:xfrm>
            <a:off x="3763982" y="1369290"/>
            <a:ext cx="1650562" cy="5997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in giù 13"/>
          <p:cNvSpPr/>
          <p:nvPr/>
        </p:nvSpPr>
        <p:spPr>
          <a:xfrm>
            <a:off x="5456108" y="1369290"/>
            <a:ext cx="1520662" cy="5997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ircolare in giù 14"/>
          <p:cNvSpPr/>
          <p:nvPr/>
        </p:nvSpPr>
        <p:spPr>
          <a:xfrm rot="1762685">
            <a:off x="7281656" y="1874546"/>
            <a:ext cx="1409826" cy="59974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6" y="4093774"/>
            <a:ext cx="3571858" cy="227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605" y="4303708"/>
            <a:ext cx="1275249" cy="20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822" y="4680697"/>
            <a:ext cx="3575889" cy="130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Connettore 1 25"/>
          <p:cNvCxnSpPr/>
          <p:nvPr/>
        </p:nvCxnSpPr>
        <p:spPr>
          <a:xfrm flipV="1">
            <a:off x="855057" y="4912713"/>
            <a:ext cx="3168237" cy="1134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76313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9768" y="230179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Pianificazione partecipata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11" y="1463179"/>
            <a:ext cx="3148751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19" y="1373179"/>
            <a:ext cx="3024286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25" y="3983179"/>
            <a:ext cx="4680000" cy="254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01975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" y="1642648"/>
            <a:ext cx="5472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60" y="1642648"/>
            <a:ext cx="342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917007" y="5092831"/>
            <a:ext cx="1119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Ursus </a:t>
            </a:r>
            <a:r>
              <a:rPr lang="it-IT" sz="1400" dirty="0" err="1"/>
              <a:t>Wehrli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59014914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335965" y="1939338"/>
            <a:ext cx="2152990" cy="2984541"/>
            <a:chOff x="299590" y="2233735"/>
            <a:chExt cx="1767424" cy="2695432"/>
          </a:xfrm>
        </p:grpSpPr>
        <p:pic>
          <p:nvPicPr>
            <p:cNvPr id="1026" name="Picture 2" descr="http://wordweb.info/images/ODE_boo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90" y="2233735"/>
              <a:ext cx="1406447" cy="1788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391" y="3140967"/>
              <a:ext cx="1193623" cy="1788200"/>
            </a:xfrm>
            <a:prstGeom prst="rect">
              <a:avLst/>
            </a:prstGeom>
          </p:spPr>
        </p:pic>
      </p:grp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54" y="776320"/>
            <a:ext cx="684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63058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80178" y="589761"/>
            <a:ext cx="560923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3000" i="1" dirty="0"/>
              <a:t>Non bisogna nutrire idee esagerate sui poteri della Macchina </a:t>
            </a:r>
            <a:r>
              <a:rPr lang="it-IT" sz="3000" i="1" dirty="0" smtClean="0"/>
              <a:t>Analitica.</a:t>
            </a: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it-IT" sz="3000" b="1" i="1" dirty="0" smtClean="0"/>
              <a:t>Essa </a:t>
            </a:r>
            <a:r>
              <a:rPr lang="it-IT" sz="3000" b="1" i="1" dirty="0"/>
              <a:t>non pretende di creare </a:t>
            </a:r>
            <a:r>
              <a:rPr lang="it-IT" sz="3000" b="1" i="1" dirty="0" smtClean="0"/>
              <a:t>nulla</a:t>
            </a:r>
            <a:r>
              <a:rPr lang="it-IT" sz="3000" i="1" dirty="0" smtClean="0"/>
              <a:t>.</a:t>
            </a:r>
          </a:p>
          <a:p>
            <a:pPr algn="r"/>
            <a:r>
              <a:rPr lang="it-IT" sz="3000" i="1" dirty="0" smtClean="0"/>
              <a:t>Può </a:t>
            </a:r>
            <a:r>
              <a:rPr lang="it-IT" sz="3000" i="1" dirty="0"/>
              <a:t>fare tutto ciò che riusciamo a ordinarle di fare. Può eseguire l’analisi, ma non ha il potere di anticipare alcuna rivelazione o verità analitica. </a:t>
            </a:r>
            <a:endParaRPr lang="it-IT" sz="3000" i="1" dirty="0" smtClean="0"/>
          </a:p>
          <a:p>
            <a:pPr algn="r">
              <a:spcBef>
                <a:spcPts val="1200"/>
              </a:spcBef>
            </a:pPr>
            <a:r>
              <a:rPr lang="it-IT" sz="3000" b="1" i="1" dirty="0" smtClean="0"/>
              <a:t>Il </a:t>
            </a:r>
            <a:r>
              <a:rPr lang="it-IT" sz="3000" b="1" i="1" dirty="0"/>
              <a:t>suo compito è quello di assisterci </a:t>
            </a:r>
            <a:r>
              <a:rPr lang="it-IT" sz="3000" i="1" dirty="0" smtClean="0"/>
              <a:t>... </a:t>
            </a:r>
          </a:p>
          <a:p>
            <a:pPr algn="r">
              <a:spcBef>
                <a:spcPts val="1800"/>
              </a:spcBef>
            </a:pPr>
            <a:r>
              <a:rPr lang="it-IT" dirty="0" smtClean="0"/>
              <a:t>[AAL, 1843]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0"/>
            <a:ext cx="2306472" cy="928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-54592" y="389618"/>
            <a:ext cx="3951916" cy="6078763"/>
            <a:chOff x="-63921" y="122829"/>
            <a:chExt cx="3951916" cy="6078763"/>
          </a:xfrm>
        </p:grpSpPr>
        <p:sp>
          <p:nvSpPr>
            <p:cNvPr id="3" name="Rettangolo 2"/>
            <p:cNvSpPr/>
            <p:nvPr/>
          </p:nvSpPr>
          <p:spPr>
            <a:xfrm>
              <a:off x="-63921" y="5555261"/>
              <a:ext cx="39519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 smtClean="0"/>
                <a:t>Augusta</a:t>
              </a:r>
              <a:r>
                <a:rPr lang="it-IT" dirty="0"/>
                <a:t> </a:t>
              </a:r>
              <a:r>
                <a:rPr lang="it-IT" dirty="0" smtClean="0"/>
                <a:t>Ada King, </a:t>
              </a:r>
              <a:r>
                <a:rPr lang="it-IT" dirty="0"/>
                <a:t>contessa di </a:t>
              </a:r>
              <a:r>
                <a:rPr lang="it-IT" dirty="0" err="1" smtClean="0"/>
                <a:t>Lovelace</a:t>
              </a:r>
              <a:r>
                <a:rPr lang="it-IT" dirty="0" smtClean="0"/>
                <a:t>, </a:t>
              </a:r>
            </a:p>
            <a:p>
              <a:pPr algn="ctr"/>
              <a:r>
                <a:rPr lang="it-IT" dirty="0" smtClean="0"/>
                <a:t>1815 –1852</a:t>
              </a:r>
              <a:endParaRPr lang="it-IT" dirty="0"/>
            </a:p>
          </p:txBody>
        </p:sp>
        <p:pic>
          <p:nvPicPr>
            <p:cNvPr id="5" name="Picture 4" descr="http://img.scoop.it/_z79sFdrDJwMDzh7E4UhgoXXXL4j3HpexhjNOf_P3YmryPKwJ94QGRtDb3Sbc6K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53" y="122829"/>
              <a:ext cx="3348000" cy="5318438"/>
            </a:xfrm>
            <a:prstGeom prst="roundRect">
              <a:avLst>
                <a:gd name="adj" fmla="val 281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4284468872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eambuildingactivities.com.au/MobilePhon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14045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29865"/>
            <a:ext cx="3760203" cy="3960000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5636524" y="2609597"/>
            <a:ext cx="2913332" cy="1544697"/>
            <a:chOff x="4920212" y="3160939"/>
            <a:chExt cx="2913332" cy="1544697"/>
          </a:xfrm>
        </p:grpSpPr>
        <p:sp>
          <p:nvSpPr>
            <p:cNvPr id="7" name="Figura a mano libera 6"/>
            <p:cNvSpPr/>
            <p:nvPr/>
          </p:nvSpPr>
          <p:spPr>
            <a:xfrm>
              <a:off x="4920212" y="3848669"/>
              <a:ext cx="378946" cy="856967"/>
            </a:xfrm>
            <a:custGeom>
              <a:avLst/>
              <a:gdLst>
                <a:gd name="connsiteX0" fmla="*/ 148578 w 421533"/>
                <a:gd name="connsiteY0" fmla="*/ 0 h 1050877"/>
                <a:gd name="connsiteX1" fmla="*/ 12100 w 421533"/>
                <a:gd name="connsiteY1" fmla="*/ 477671 h 1050877"/>
                <a:gd name="connsiteX2" fmla="*/ 421533 w 421533"/>
                <a:gd name="connsiteY2" fmla="*/ 1050877 h 105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533" h="1050877">
                  <a:moveTo>
                    <a:pt x="148578" y="0"/>
                  </a:moveTo>
                  <a:cubicBezTo>
                    <a:pt x="57592" y="151262"/>
                    <a:pt x="-33393" y="302525"/>
                    <a:pt x="12100" y="477671"/>
                  </a:cubicBezTo>
                  <a:cubicBezTo>
                    <a:pt x="57592" y="652817"/>
                    <a:pt x="239562" y="851847"/>
                    <a:pt x="421533" y="105087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igura a mano libera 7"/>
            <p:cNvSpPr/>
            <p:nvPr/>
          </p:nvSpPr>
          <p:spPr>
            <a:xfrm>
              <a:off x="6418459" y="3384644"/>
              <a:ext cx="398988" cy="723332"/>
            </a:xfrm>
            <a:custGeom>
              <a:avLst/>
              <a:gdLst>
                <a:gd name="connsiteX0" fmla="*/ 0 w 398988"/>
                <a:gd name="connsiteY0" fmla="*/ 0 h 723332"/>
                <a:gd name="connsiteX1" fmla="*/ 341194 w 398988"/>
                <a:gd name="connsiteY1" fmla="*/ 313899 h 723332"/>
                <a:gd name="connsiteX2" fmla="*/ 395785 w 398988"/>
                <a:gd name="connsiteY2" fmla="*/ 723332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988" h="723332">
                  <a:moveTo>
                    <a:pt x="0" y="0"/>
                  </a:moveTo>
                  <a:cubicBezTo>
                    <a:pt x="137615" y="96672"/>
                    <a:pt x="275230" y="193344"/>
                    <a:pt x="341194" y="313899"/>
                  </a:cubicBezTo>
                  <a:cubicBezTo>
                    <a:pt x="407158" y="434454"/>
                    <a:pt x="401471" y="578893"/>
                    <a:pt x="395785" y="72333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 8"/>
            <p:cNvSpPr/>
            <p:nvPr/>
          </p:nvSpPr>
          <p:spPr>
            <a:xfrm>
              <a:off x="7403594" y="3160939"/>
              <a:ext cx="429950" cy="1124457"/>
            </a:xfrm>
            <a:custGeom>
              <a:avLst/>
              <a:gdLst>
                <a:gd name="connsiteX0" fmla="*/ 259307 w 579744"/>
                <a:gd name="connsiteY0" fmla="*/ 0 h 1364776"/>
                <a:gd name="connsiteX1" fmla="*/ 573206 w 579744"/>
                <a:gd name="connsiteY1" fmla="*/ 641445 h 1364776"/>
                <a:gd name="connsiteX2" fmla="*/ 0 w 579744"/>
                <a:gd name="connsiteY2" fmla="*/ 1364776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744" h="1364776">
                  <a:moveTo>
                    <a:pt x="259307" y="0"/>
                  </a:moveTo>
                  <a:cubicBezTo>
                    <a:pt x="437865" y="206991"/>
                    <a:pt x="616424" y="413982"/>
                    <a:pt x="573206" y="641445"/>
                  </a:cubicBezTo>
                  <a:cubicBezTo>
                    <a:pt x="529988" y="868908"/>
                    <a:pt x="264994" y="1116842"/>
                    <a:pt x="0" y="136477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7" y="5412736"/>
            <a:ext cx="7752627" cy="1188000"/>
          </a:xfrm>
          <a:prstGeom prst="rect">
            <a:avLst/>
          </a:prstGeom>
        </p:spPr>
      </p:pic>
      <p:grpSp>
        <p:nvGrpSpPr>
          <p:cNvPr id="31" name="Gruppo 30"/>
          <p:cNvGrpSpPr/>
          <p:nvPr/>
        </p:nvGrpSpPr>
        <p:grpSpPr>
          <a:xfrm>
            <a:off x="3817528" y="1482798"/>
            <a:ext cx="1474552" cy="2988000"/>
            <a:chOff x="3817528" y="1266086"/>
            <a:chExt cx="1474552" cy="2988000"/>
          </a:xfrm>
        </p:grpSpPr>
        <p:grpSp>
          <p:nvGrpSpPr>
            <p:cNvPr id="32" name="Gruppo 31"/>
            <p:cNvGrpSpPr/>
            <p:nvPr/>
          </p:nvGrpSpPr>
          <p:grpSpPr>
            <a:xfrm>
              <a:off x="3817528" y="1273286"/>
              <a:ext cx="1474552" cy="2952328"/>
              <a:chOff x="4033552" y="1340768"/>
              <a:chExt cx="1474552" cy="2952328"/>
            </a:xfrm>
          </p:grpSpPr>
          <p:cxnSp>
            <p:nvCxnSpPr>
              <p:cNvPr id="37" name="Connettore 2 36"/>
              <p:cNvCxnSpPr/>
              <p:nvPr/>
            </p:nvCxnSpPr>
            <p:spPr>
              <a:xfrm>
                <a:off x="4033552" y="1340768"/>
                <a:ext cx="147455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2 37"/>
              <p:cNvCxnSpPr/>
              <p:nvPr/>
            </p:nvCxnSpPr>
            <p:spPr>
              <a:xfrm>
                <a:off x="4033552" y="2324877"/>
                <a:ext cx="147455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2 38"/>
              <p:cNvCxnSpPr/>
              <p:nvPr/>
            </p:nvCxnSpPr>
            <p:spPr>
              <a:xfrm>
                <a:off x="4033552" y="3308986"/>
                <a:ext cx="147455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2 39"/>
              <p:cNvCxnSpPr/>
              <p:nvPr/>
            </p:nvCxnSpPr>
            <p:spPr>
              <a:xfrm>
                <a:off x="4033552" y="4293096"/>
                <a:ext cx="147455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Connettore 2 32"/>
            <p:cNvCxnSpPr/>
            <p:nvPr/>
          </p:nvCxnSpPr>
          <p:spPr>
            <a:xfrm>
              <a:off x="3817528" y="1273286"/>
              <a:ext cx="1456920" cy="98410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 flipV="1">
              <a:off x="3817528" y="1271023"/>
              <a:ext cx="1474552" cy="197048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3817528" y="1266086"/>
              <a:ext cx="1456920" cy="29880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/>
            <p:nvPr/>
          </p:nvCxnSpPr>
          <p:spPr>
            <a:xfrm flipH="1">
              <a:off x="3817528" y="1266086"/>
              <a:ext cx="1456920" cy="298800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87" y="1106944"/>
            <a:ext cx="923026" cy="360584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9984" y="3270469"/>
            <a:ext cx="3420000" cy="152072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88" y="1868445"/>
            <a:ext cx="3240000" cy="155262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88" y="837400"/>
            <a:ext cx="3315312" cy="1300670"/>
          </a:xfrm>
          <a:prstGeom prst="rect">
            <a:avLst/>
          </a:prstGeom>
        </p:spPr>
      </p:pic>
      <p:sp>
        <p:nvSpPr>
          <p:cNvPr id="41" name="Titolo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</a:t>
            </a:r>
            <a:r>
              <a:rPr lang="it-IT" dirty="0" err="1" smtClean="0"/>
              <a:t>smart</a:t>
            </a:r>
            <a:r>
              <a:rPr lang="it-IT" dirty="0" smtClean="0"/>
              <a:t> X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74322"/>
            <a:ext cx="8673543" cy="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0789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4729670"/>
            <a:ext cx="8172000" cy="3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7" y="5085184"/>
            <a:ext cx="7752627" cy="118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ma…</a:t>
            </a:r>
            <a:endParaRPr lang="it-IT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7" y="1340838"/>
            <a:ext cx="4680000" cy="292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885" y="1321557"/>
            <a:ext cx="39687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7" y="3895698"/>
            <a:ext cx="4608000" cy="28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11940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1" y="3266877"/>
            <a:ext cx="4500000" cy="117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1" y="4574354"/>
            <a:ext cx="4500000" cy="88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1" y="5531112"/>
            <a:ext cx="4500000" cy="10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915822" y="3266877"/>
            <a:ext cx="4187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i="1" dirty="0"/>
              <a:t>Hanno capito tardi (quando l'hanno capita) la rivoluzione tecnologica, tanto che - forse unico caso nel mondo - ogni innovazione tecnologica ha portato con sé un appesantimento burocratico: </a:t>
            </a:r>
            <a:r>
              <a:rPr lang="it-IT" sz="2200" i="1" u="sng" dirty="0"/>
              <a:t>dovunque la tecnologia semplifica e distrugge burocrazia, da noi ne aggiunge dell'altra</a:t>
            </a:r>
            <a:r>
              <a:rPr lang="it-IT" sz="2200" i="1" dirty="0"/>
              <a:t>.</a:t>
            </a:r>
            <a:r>
              <a:rPr lang="it-IT" sz="2200" dirty="0"/>
              <a:t> </a:t>
            </a:r>
          </a:p>
          <a:p>
            <a:pPr algn="r"/>
            <a:r>
              <a:rPr lang="it-IT" sz="1600" dirty="0"/>
              <a:t>[A. </a:t>
            </a:r>
            <a:r>
              <a:rPr lang="it-IT" sz="1600" dirty="0" err="1"/>
              <a:t>Preiti</a:t>
            </a:r>
            <a:r>
              <a:rPr lang="it-IT" sz="1600" dirty="0"/>
              <a:t>]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 …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45" y="1043196"/>
            <a:ext cx="349242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7" y="1043196"/>
            <a:ext cx="358374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02461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" y="205975"/>
            <a:ext cx="8280000" cy="651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900751" y="5240739"/>
            <a:ext cx="3888000" cy="12555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381409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140</Words>
  <Application>Microsoft Macintosh PowerPoint</Application>
  <PresentationFormat>Presentazione su schermo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Una smart X</vt:lpstr>
      <vt:lpstr>ma…</vt:lpstr>
      <vt:lpstr>Presentazione di PowerPoint</vt:lpstr>
      <vt:lpstr>Esempi …</vt:lpstr>
      <vt:lpstr>Presentazione di PowerPoint</vt:lpstr>
      <vt:lpstr>Presentazione di PowerPoint</vt:lpstr>
      <vt:lpstr>«Smartification»</vt:lpstr>
      <vt:lpstr>Pianificazione partecipata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RMB</dc:creator>
  <cp:lastModifiedBy>Giuseppe Bombonato</cp:lastModifiedBy>
  <cp:revision>74</cp:revision>
  <dcterms:created xsi:type="dcterms:W3CDTF">2015-08-12T20:50:07Z</dcterms:created>
  <dcterms:modified xsi:type="dcterms:W3CDTF">2016-01-30T11:39:51Z</dcterms:modified>
</cp:coreProperties>
</file>