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1380" r:id="rId2"/>
    <p:sldId id="2029" r:id="rId3"/>
    <p:sldId id="2098" r:id="rId4"/>
    <p:sldId id="2101" r:id="rId5"/>
    <p:sldId id="2034" r:id="rId6"/>
    <p:sldId id="2035" r:id="rId7"/>
    <p:sldId id="2036" r:id="rId8"/>
    <p:sldId id="2083" r:id="rId9"/>
    <p:sldId id="2037" r:id="rId10"/>
    <p:sldId id="2084" r:id="rId11"/>
    <p:sldId id="2038" r:id="rId12"/>
    <p:sldId id="2039" r:id="rId13"/>
    <p:sldId id="2081" r:id="rId14"/>
    <p:sldId id="2085" r:id="rId15"/>
    <p:sldId id="2096" r:id="rId16"/>
    <p:sldId id="2022" r:id="rId17"/>
    <p:sldId id="2023" r:id="rId18"/>
    <p:sldId id="2108" r:id="rId19"/>
    <p:sldId id="2091" r:id="rId20"/>
    <p:sldId id="2114" r:id="rId21"/>
    <p:sldId id="2046" r:id="rId22"/>
    <p:sldId id="2048" r:id="rId23"/>
    <p:sldId id="2050" r:id="rId24"/>
    <p:sldId id="2061" r:id="rId25"/>
    <p:sldId id="2062" r:id="rId26"/>
    <p:sldId id="2063" r:id="rId27"/>
    <p:sldId id="2080" r:id="rId28"/>
    <p:sldId id="2040" r:id="rId29"/>
    <p:sldId id="2065" r:id="rId30"/>
    <p:sldId id="2066" r:id="rId31"/>
    <p:sldId id="2102" r:id="rId32"/>
    <p:sldId id="2103" r:id="rId33"/>
    <p:sldId id="2054" r:id="rId34"/>
    <p:sldId id="2072" r:id="rId35"/>
    <p:sldId id="2070" r:id="rId36"/>
    <p:sldId id="2071" r:id="rId37"/>
    <p:sldId id="2057" r:id="rId38"/>
    <p:sldId id="2100" r:id="rId39"/>
  </p:sldIdLst>
  <p:sldSz cx="9144000" cy="6858000" type="screen4x3"/>
  <p:notesSz cx="9945688" cy="6858000"/>
  <p:defaultTextStyle>
    <a:defPPr>
      <a:defRPr lang="en-US"/>
    </a:defPPr>
    <a:lvl1pPr marL="0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6845"/>
    <a:srgbClr val="E8E8E8"/>
    <a:srgbClr val="E4E4E4"/>
    <a:srgbClr val="C4B16A"/>
    <a:srgbClr val="F5EFDF"/>
    <a:srgbClr val="D8CB9C"/>
    <a:srgbClr val="EBDEBF"/>
    <a:srgbClr val="FEE5CA"/>
    <a:srgbClr val="C7EBE7"/>
    <a:srgbClr val="729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7" autoAdjust="0"/>
    <p:restoredTop sz="94671" autoAdjust="0"/>
  </p:normalViewPr>
  <p:slideViewPr>
    <p:cSldViewPr snapToObjects="1">
      <p:cViewPr>
        <p:scale>
          <a:sx n="82" d="100"/>
          <a:sy n="82" d="100"/>
        </p:scale>
        <p:origin x="456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Objects="1">
      <p:cViewPr varScale="1">
        <p:scale>
          <a:sx n="74" d="100"/>
          <a:sy n="74" d="100"/>
        </p:scale>
        <p:origin x="-1782" y="-96"/>
      </p:cViewPr>
      <p:guideLst>
        <p:guide orient="horz" pos="2160"/>
        <p:guide pos="31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Foglio_di_lavor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Grafico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2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DFA3D9-544A-CC4C-9B45-FBC00146E8F0}" type="VALUE">
                      <a:rPr lang="pt-BR"/>
                      <a:pPr>
                        <a:defRPr/>
                      </a:pPr>
                      <a:t>[VALORE]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52D61CB-457D-0B44-A87E-A0AD03BF2606}" type="VALUE">
                      <a:rPr lang="pt-BR"/>
                      <a:pPr>
                        <a:defRPr/>
                      </a:pPr>
                      <a:t>[VALORE]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E8377C5-1079-4346-9FE7-93527EF59D5A}" type="VALUE">
                      <a:rPr lang="it-IT"/>
                      <a:pPr>
                        <a:defRPr/>
                      </a:pPr>
                      <a:t>[VALORE]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Castel Gandolfo</c:v>
                </c:pt>
                <c:pt idx="1">
                  <c:v>Albano Laziale</c:v>
                </c:pt>
                <c:pt idx="2">
                  <c:v>Nemi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0.46</c:v>
                </c:pt>
                <c:pt idx="1">
                  <c:v>0.38</c:v>
                </c:pt>
                <c:pt idx="2">
                  <c:v>0.15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0.223977559055118"/>
                  <c:y val="0.1130322118826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61304724409449"/>
                  <c:y val="-0.17417501789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650656167979"/>
                  <c:y val="0.134011453113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959414698162731"/>
                  <c:y val="0.203234788833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Ristoranti, Pizzerie</c:v>
                </c:pt>
                <c:pt idx="1">
                  <c:v>Trattorie, Vinerie, Osterie, Bistrot</c:v>
                </c:pt>
                <c:pt idx="2">
                  <c:v>Strutture ricettive 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</c:v>
                </c:pt>
                <c:pt idx="1">
                  <c:v>0.27</c:v>
                </c:pt>
                <c:pt idx="2">
                  <c:v>0.23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bg1"/>
          </a:solidFill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'[Grafico in Microsoft Office PowerPoint]Sheet1'!$P$3</c:f>
              <c:strCache>
                <c:ptCount val="1"/>
                <c:pt idx="0">
                  <c:v>CASTEL GANDOLFO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'[Grafico in Microsoft Office PowerPoint]Sheet1'!$Q$2:$T$2</c:f>
              <c:strCache>
                <c:ptCount val="4"/>
                <c:pt idx="0">
                  <c:v>RISTORANTI</c:v>
                </c:pt>
                <c:pt idx="1">
                  <c:v>STRUTTURE RICETTIVE</c:v>
                </c:pt>
                <c:pt idx="2">
                  <c:v>ARTIGIANI</c:v>
                </c:pt>
                <c:pt idx="3">
                  <c:v>ASSOCIAZIONI</c:v>
                </c:pt>
              </c:strCache>
            </c:strRef>
          </c:cat>
          <c:val>
            <c:numRef>
              <c:f>'[Grafico in Microsoft Office PowerPoint]Sheet1'!$Q$3:$T$3</c:f>
              <c:numCache>
                <c:formatCode>General</c:formatCode>
                <c:ptCount val="4"/>
                <c:pt idx="0">
                  <c:v>3.0</c:v>
                </c:pt>
                <c:pt idx="1">
                  <c:v>1.0</c:v>
                </c:pt>
                <c:pt idx="2">
                  <c:v>3.0</c:v>
                </c:pt>
                <c:pt idx="3">
                  <c:v>1.0</c:v>
                </c:pt>
              </c:numCache>
            </c:numRef>
          </c:val>
        </c:ser>
        <c:ser>
          <c:idx val="1"/>
          <c:order val="1"/>
          <c:tx>
            <c:strRef>
              <c:f>'[Grafico in Microsoft Office PowerPoint]Sheet1'!$P$4</c:f>
              <c:strCache>
                <c:ptCount val="1"/>
                <c:pt idx="0">
                  <c:v>ALBANO LAZIALE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'[Grafico in Microsoft Office PowerPoint]Sheet1'!$Q$2:$T$2</c:f>
              <c:strCache>
                <c:ptCount val="4"/>
                <c:pt idx="0">
                  <c:v>RISTORANTI</c:v>
                </c:pt>
                <c:pt idx="1">
                  <c:v>STRUTTURE RICETTIVE</c:v>
                </c:pt>
                <c:pt idx="2">
                  <c:v>ARTIGIANI</c:v>
                </c:pt>
                <c:pt idx="3">
                  <c:v>ASSOCIAZIONI</c:v>
                </c:pt>
              </c:strCache>
            </c:strRef>
          </c:cat>
          <c:val>
            <c:numRef>
              <c:f>'[Grafico in Microsoft Office PowerPoint]Sheet1'!$Q$4:$T$4</c:f>
              <c:numCache>
                <c:formatCode>General</c:formatCode>
                <c:ptCount val="4"/>
                <c:pt idx="0">
                  <c:v>1.0</c:v>
                </c:pt>
              </c:numCache>
            </c:numRef>
          </c:val>
        </c:ser>
        <c:ser>
          <c:idx val="2"/>
          <c:order val="2"/>
          <c:tx>
            <c:strRef>
              <c:f>'[Grafico in Microsoft Office PowerPoint]Sheet1'!$P$5</c:f>
              <c:strCache>
                <c:ptCount val="1"/>
                <c:pt idx="0">
                  <c:v>NEMI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'[Grafico in Microsoft Office PowerPoint]Sheet1'!$Q$2:$T$2</c:f>
              <c:strCache>
                <c:ptCount val="4"/>
                <c:pt idx="0">
                  <c:v>RISTORANTI</c:v>
                </c:pt>
                <c:pt idx="1">
                  <c:v>STRUTTURE RICETTIVE</c:v>
                </c:pt>
                <c:pt idx="2">
                  <c:v>ARTIGIANI</c:v>
                </c:pt>
                <c:pt idx="3">
                  <c:v>ASSOCIAZIONI</c:v>
                </c:pt>
              </c:strCache>
            </c:strRef>
          </c:cat>
          <c:val>
            <c:numRef>
              <c:f>'[Grafico in Microsoft Office PowerPoint]Sheet1'!$Q$5:$T$5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3"/>
          <c:order val="3"/>
          <c:tx>
            <c:strRef>
              <c:f>'[Grafico in Microsoft Office PowerPoint]Sheet1'!$P$6</c:f>
              <c:strCache>
                <c:ptCount val="1"/>
                <c:pt idx="0">
                  <c:v>ARICCIA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'[Grafico in Microsoft Office PowerPoint]Sheet1'!$Q$2:$T$2</c:f>
              <c:strCache>
                <c:ptCount val="4"/>
                <c:pt idx="0">
                  <c:v>RISTORANTI</c:v>
                </c:pt>
                <c:pt idx="1">
                  <c:v>STRUTTURE RICETTIVE</c:v>
                </c:pt>
                <c:pt idx="2">
                  <c:v>ARTIGIANI</c:v>
                </c:pt>
                <c:pt idx="3">
                  <c:v>ASSOCIAZIONI</c:v>
                </c:pt>
              </c:strCache>
            </c:strRef>
          </c:cat>
          <c:val>
            <c:numRef>
              <c:f>'[Grafico in Microsoft Office PowerPoint]Sheet1'!$Q$6:$T$6</c:f>
              <c:numCache>
                <c:formatCode>General</c:formatCode>
                <c:ptCount val="4"/>
                <c:pt idx="0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3307776"/>
        <c:axId val="2063304944"/>
      </c:barChart>
      <c:catAx>
        <c:axId val="206330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63304944"/>
        <c:crosses val="autoZero"/>
        <c:auto val="1"/>
        <c:lblAlgn val="ctr"/>
        <c:lblOffset val="100"/>
        <c:noMultiLvlLbl val="0"/>
      </c:catAx>
      <c:valAx>
        <c:axId val="206330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6330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3"/>
          </p:nvPr>
        </p:nvSpPr>
        <p:spPr>
          <a:xfrm>
            <a:off x="9533011" y="228600"/>
            <a:ext cx="41267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5BA55-396F-46DB-98CB-67F5915743A3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2796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My First Template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4164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1CD31-4B7D-4FD2-B052-E296BFBA018F}" type="datetimeFigureOut">
              <a:rPr lang="en-US" smtClean="0"/>
              <a:pPr/>
              <a:t>1/28/16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7550" y="514350"/>
            <a:ext cx="3430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This is me Adam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4164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40C94-5092-4638-9E1F-C533F19764C0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0594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755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755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755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755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7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755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3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7550" y="514350"/>
            <a:ext cx="3430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4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2" name="Round Same Side Corner Rectangle 1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36575" y="2819400"/>
            <a:ext cx="1920240" cy="114300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542925" y="2408449"/>
            <a:ext cx="1905000" cy="403331"/>
            <a:chOff x="609600" y="1276350"/>
            <a:chExt cx="1905000" cy="40333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609600" y="1276350"/>
              <a:ext cx="19050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Title Goes Here</a:t>
              </a:r>
              <a:endParaRPr lang="en-US" sz="1400" b="1" dirty="0"/>
            </a:p>
          </p:txBody>
        </p:sp>
        <p:sp>
          <p:nvSpPr>
            <p:cNvPr id="28" name="Isosceles Triangle 27"/>
            <p:cNvSpPr/>
            <p:nvPr userDrawn="1"/>
          </p:nvSpPr>
          <p:spPr>
            <a:xfrm rot="10800000">
              <a:off x="1447801" y="1581150"/>
              <a:ext cx="228600" cy="9853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 userDrawn="1"/>
        </p:nvSpPr>
        <p:spPr>
          <a:xfrm>
            <a:off x="542925" y="3962400"/>
            <a:ext cx="1905000" cy="1524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638175" y="4038600"/>
            <a:ext cx="1714500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638175" y="4336418"/>
            <a:ext cx="1714501" cy="10737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584449" y="2819400"/>
            <a:ext cx="1920240" cy="114300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2590800" y="2408449"/>
            <a:ext cx="1905000" cy="403331"/>
            <a:chOff x="609600" y="1276350"/>
            <a:chExt cx="1905000" cy="403331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09600" y="1276350"/>
              <a:ext cx="1905000" cy="304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Title Goes Here</a:t>
              </a:r>
              <a:endParaRPr lang="en-US" sz="1400" b="1" dirty="0"/>
            </a:p>
          </p:txBody>
        </p:sp>
        <p:sp>
          <p:nvSpPr>
            <p:cNvPr id="35" name="Isosceles Triangle 34"/>
            <p:cNvSpPr/>
            <p:nvPr userDrawn="1"/>
          </p:nvSpPr>
          <p:spPr>
            <a:xfrm rot="10800000">
              <a:off x="1447801" y="1581150"/>
              <a:ext cx="228600" cy="9853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 userDrawn="1"/>
        </p:nvSpPr>
        <p:spPr>
          <a:xfrm>
            <a:off x="2590800" y="3962400"/>
            <a:ext cx="1905000" cy="1524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2686050" y="4038600"/>
            <a:ext cx="1714500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2686050" y="4336418"/>
            <a:ext cx="1714501" cy="10737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635500" y="2819400"/>
            <a:ext cx="1920240" cy="1143000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4648200" y="2408449"/>
            <a:ext cx="1905000" cy="403331"/>
            <a:chOff x="609600" y="1276350"/>
            <a:chExt cx="1905000" cy="403331"/>
          </a:xfrm>
        </p:grpSpPr>
        <p:sp>
          <p:nvSpPr>
            <p:cNvPr id="41" name="Rectangle 40"/>
            <p:cNvSpPr/>
            <p:nvPr userDrawn="1"/>
          </p:nvSpPr>
          <p:spPr>
            <a:xfrm>
              <a:off x="609600" y="1276350"/>
              <a:ext cx="1905000" cy="30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Title Goes Here</a:t>
              </a:r>
              <a:endParaRPr lang="en-US" sz="1400" b="1" dirty="0"/>
            </a:p>
          </p:txBody>
        </p:sp>
        <p:sp>
          <p:nvSpPr>
            <p:cNvPr id="42" name="Isosceles Triangle 41"/>
            <p:cNvSpPr/>
            <p:nvPr userDrawn="1"/>
          </p:nvSpPr>
          <p:spPr>
            <a:xfrm rot="10800000">
              <a:off x="1447801" y="1581150"/>
              <a:ext cx="228600" cy="9853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4648200" y="3962400"/>
            <a:ext cx="1905000" cy="1524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4743450" y="4038600"/>
            <a:ext cx="1714500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743450" y="4336418"/>
            <a:ext cx="1714501" cy="10737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6705576" y="2819400"/>
            <a:ext cx="1920240" cy="1143000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6711926" y="2408449"/>
            <a:ext cx="1905000" cy="403331"/>
            <a:chOff x="609600" y="1276350"/>
            <a:chExt cx="1905000" cy="403331"/>
          </a:xfrm>
        </p:grpSpPr>
        <p:sp>
          <p:nvSpPr>
            <p:cNvPr id="48" name="Rectangle 47"/>
            <p:cNvSpPr/>
            <p:nvPr userDrawn="1"/>
          </p:nvSpPr>
          <p:spPr>
            <a:xfrm>
              <a:off x="609600" y="1276350"/>
              <a:ext cx="1905000" cy="304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Title Goes Here</a:t>
              </a:r>
              <a:endParaRPr lang="en-US" sz="1400" b="1" dirty="0"/>
            </a:p>
          </p:txBody>
        </p:sp>
        <p:sp>
          <p:nvSpPr>
            <p:cNvPr id="49" name="Isosceles Triangle 48"/>
            <p:cNvSpPr/>
            <p:nvPr userDrawn="1"/>
          </p:nvSpPr>
          <p:spPr>
            <a:xfrm rot="10800000">
              <a:off x="1447801" y="1581150"/>
              <a:ext cx="228600" cy="98531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 userDrawn="1"/>
        </p:nvSpPr>
        <p:spPr>
          <a:xfrm>
            <a:off x="6711926" y="3962400"/>
            <a:ext cx="1905000" cy="1524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6807176" y="4038600"/>
            <a:ext cx="1714500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6807176" y="4336418"/>
            <a:ext cx="1714501" cy="10737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55" name="Round Same Side Corner Rectangle 54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6" grpId="0" animBg="1"/>
      <p:bldP spid="37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3" grpId="0" animBg="1"/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50" grpId="0" animBg="1"/>
      <p:bldP spid="5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 userDrawn="1"/>
        </p:nvSpPr>
        <p:spPr>
          <a:xfrm>
            <a:off x="647700" y="2244852"/>
            <a:ext cx="7848600" cy="1616362"/>
          </a:xfrm>
          <a:prstGeom prst="roundRect">
            <a:avLst>
              <a:gd name="adj" fmla="val 76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2443433"/>
            <a:ext cx="1676400" cy="1219200"/>
          </a:xfrm>
          <a:prstGeom prst="roundRect">
            <a:avLst>
              <a:gd name="adj" fmla="val 6630"/>
            </a:avLst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743200" y="2480688"/>
            <a:ext cx="5486400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2743200" y="2778505"/>
            <a:ext cx="5486400" cy="8841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Rounded Rectangle 54"/>
          <p:cNvSpPr/>
          <p:nvPr userDrawn="1"/>
        </p:nvSpPr>
        <p:spPr>
          <a:xfrm>
            <a:off x="647700" y="3936614"/>
            <a:ext cx="7848600" cy="2006986"/>
          </a:xfrm>
          <a:prstGeom prst="roundRect">
            <a:avLst>
              <a:gd name="adj" fmla="val 7608"/>
            </a:avLst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914400" y="4079389"/>
            <a:ext cx="2286000" cy="1371600"/>
          </a:xfrm>
          <a:prstGeom prst="roundRect">
            <a:avLst>
              <a:gd name="adj" fmla="val 6630"/>
            </a:avLst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918813" y="5489489"/>
            <a:ext cx="2281587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58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476325" y="4079389"/>
            <a:ext cx="2286000" cy="1371600"/>
          </a:xfrm>
          <a:prstGeom prst="roundRect">
            <a:avLst>
              <a:gd name="adj" fmla="val 6630"/>
            </a:avLst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9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3480738" y="5489489"/>
            <a:ext cx="2281587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60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5943600" y="4079389"/>
            <a:ext cx="2286000" cy="1371600"/>
          </a:xfrm>
          <a:prstGeom prst="roundRect">
            <a:avLst>
              <a:gd name="adj" fmla="val 6630"/>
            </a:avLst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61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5948013" y="5489489"/>
            <a:ext cx="2281587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6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64" name="Round Same Side Corner Rectangle 63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 animBg="1"/>
      <p:bldP spid="5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/>
      <p:bldP spid="6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41093"/>
            <a:ext cx="9127832" cy="278810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0" name="Round Same Side Corner Rectangle 19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12493"/>
            <a:ext cx="9144000" cy="225470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267201"/>
            <a:ext cx="2286000" cy="1371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286000" y="4267201"/>
            <a:ext cx="2286000" cy="13715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4267201"/>
            <a:ext cx="2286000" cy="13715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858000" y="4267201"/>
            <a:ext cx="2286000" cy="13715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/>
          <p:cNvSpPr>
            <a:spLocks noGrp="1"/>
          </p:cNvSpPr>
          <p:nvPr>
            <p:ph type="body" sz="half" idx="16"/>
          </p:nvPr>
        </p:nvSpPr>
        <p:spPr>
          <a:xfrm>
            <a:off x="867991" y="4150153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67991" y="2621277"/>
            <a:ext cx="1421516" cy="142109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15"/>
          </p:nvPr>
        </p:nvSpPr>
        <p:spPr>
          <a:xfrm>
            <a:off x="727168" y="4563070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7"/>
          </p:nvPr>
        </p:nvSpPr>
        <p:spPr>
          <a:xfrm>
            <a:off x="2822643" y="4150153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822643" y="2621277"/>
            <a:ext cx="1421516" cy="142109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9"/>
          </p:nvPr>
        </p:nvSpPr>
        <p:spPr>
          <a:xfrm>
            <a:off x="2681820" y="4563070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20"/>
          </p:nvPr>
        </p:nvSpPr>
        <p:spPr>
          <a:xfrm>
            <a:off x="4829092" y="4150153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829092" y="2621277"/>
            <a:ext cx="1421516" cy="142109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22"/>
          </p:nvPr>
        </p:nvSpPr>
        <p:spPr>
          <a:xfrm>
            <a:off x="4688269" y="4563070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3"/>
          </p:nvPr>
        </p:nvSpPr>
        <p:spPr>
          <a:xfrm>
            <a:off x="6835350" y="4150153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0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6835350" y="2621277"/>
            <a:ext cx="1421516" cy="142109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5"/>
          </p:nvPr>
        </p:nvSpPr>
        <p:spPr>
          <a:xfrm>
            <a:off x="6694527" y="4563070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0" name="Round Same Side Corner Rectangle 29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47236" y="1981200"/>
            <a:ext cx="2945516" cy="4866785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noFill/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9" name="Round Same Side Corner Rectangle 8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654724" y="2359955"/>
            <a:ext cx="3802062" cy="3431245"/>
          </a:xfrm>
          <a:prstGeom prst="roundRect">
            <a:avLst>
              <a:gd name="adj" fmla="val 28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47388" y="2488881"/>
            <a:ext cx="1401282" cy="1426464"/>
          </a:xfrm>
          <a:prstGeom prst="roundRect">
            <a:avLst>
              <a:gd name="adj" fmla="val 8424"/>
            </a:avLst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1" name="Round Same Side Corner Rectangle 10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654724" y="2436155"/>
            <a:ext cx="3802062" cy="3431245"/>
          </a:xfrm>
          <a:prstGeom prst="roundRect">
            <a:avLst>
              <a:gd name="adj" fmla="val 28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47388" y="2565081"/>
            <a:ext cx="1401282" cy="1426464"/>
          </a:xfrm>
          <a:prstGeom prst="roundRect">
            <a:avLst>
              <a:gd name="adj" fmla="val 8424"/>
            </a:avLst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Oval 10"/>
          <p:cNvSpPr/>
          <p:nvPr userDrawn="1"/>
        </p:nvSpPr>
        <p:spPr>
          <a:xfrm>
            <a:off x="3574106" y="2204704"/>
            <a:ext cx="686790" cy="68679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12" name="Freeform 62"/>
          <p:cNvSpPr>
            <a:spLocks noChangeAspect="1" noEditPoints="1"/>
          </p:cNvSpPr>
          <p:nvPr userDrawn="1"/>
        </p:nvSpPr>
        <p:spPr bwMode="auto">
          <a:xfrm>
            <a:off x="3761708" y="2391059"/>
            <a:ext cx="311587" cy="314080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6"/>
          </p:nvPr>
        </p:nvSpPr>
        <p:spPr>
          <a:xfrm>
            <a:off x="2344961" y="2682000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7"/>
          </p:nvPr>
        </p:nvSpPr>
        <p:spPr>
          <a:xfrm>
            <a:off x="2344961" y="3094917"/>
            <a:ext cx="1915935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4689869" y="2436155"/>
            <a:ext cx="3802062" cy="3431245"/>
          </a:xfrm>
          <a:prstGeom prst="roundRect">
            <a:avLst>
              <a:gd name="adj" fmla="val 28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882533" y="2565081"/>
            <a:ext cx="1401282" cy="1426464"/>
          </a:xfrm>
          <a:prstGeom prst="roundRect">
            <a:avLst>
              <a:gd name="adj" fmla="val 8424"/>
            </a:avLst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7" name="Oval 16"/>
          <p:cNvSpPr/>
          <p:nvPr userDrawn="1"/>
        </p:nvSpPr>
        <p:spPr>
          <a:xfrm>
            <a:off x="7609251" y="2204704"/>
            <a:ext cx="686790" cy="686790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80106" y="2682000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0"/>
          </p:nvPr>
        </p:nvSpPr>
        <p:spPr>
          <a:xfrm>
            <a:off x="6380106" y="3094917"/>
            <a:ext cx="1915935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Freeform 178"/>
          <p:cNvSpPr>
            <a:spLocks noEditPoints="1"/>
          </p:cNvSpPr>
          <p:nvPr userDrawn="1"/>
        </p:nvSpPr>
        <p:spPr bwMode="auto">
          <a:xfrm>
            <a:off x="7785189" y="2421976"/>
            <a:ext cx="334914" cy="252246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7" name="Round Same Side Corner Rectangle 26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ardrop 57"/>
          <p:cNvSpPr/>
          <p:nvPr userDrawn="1"/>
        </p:nvSpPr>
        <p:spPr>
          <a:xfrm rot="2700000">
            <a:off x="2459394" y="2192967"/>
            <a:ext cx="1676400" cy="1676400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Line buttom"/>
          <p:cNvCxnSpPr/>
          <p:nvPr userDrawn="1"/>
        </p:nvCxnSpPr>
        <p:spPr>
          <a:xfrm rot="16200000" flipV="1">
            <a:off x="2369871" y="4655072"/>
            <a:ext cx="4405852" cy="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 userDrawn="1"/>
        </p:nvSpPr>
        <p:spPr>
          <a:xfrm>
            <a:off x="4482987" y="2952349"/>
            <a:ext cx="179616" cy="179616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6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632128" y="2366230"/>
            <a:ext cx="1330272" cy="132987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bIns="91440" anchor="b"/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2" name="Up Arrow Callout 61"/>
          <p:cNvSpPr/>
          <p:nvPr userDrawn="1"/>
        </p:nvSpPr>
        <p:spPr>
          <a:xfrm rot="16200000">
            <a:off x="5926101" y="1194126"/>
            <a:ext cx="1197879" cy="3713918"/>
          </a:xfrm>
          <a:prstGeom prst="upArrowCallout">
            <a:avLst>
              <a:gd name="adj1" fmla="val 30842"/>
              <a:gd name="adj2" fmla="val 15421"/>
              <a:gd name="adj3" fmla="val 12155"/>
              <a:gd name="adj4" fmla="val 9608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942575" y="2532119"/>
            <a:ext cx="3315900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64" name="Text Placeholder 3"/>
          <p:cNvSpPr>
            <a:spLocks noGrp="1"/>
          </p:cNvSpPr>
          <p:nvPr>
            <p:ph type="body" sz="half" idx="20"/>
          </p:nvPr>
        </p:nvSpPr>
        <p:spPr>
          <a:xfrm>
            <a:off x="4955112" y="2904224"/>
            <a:ext cx="3303363" cy="64524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Teardrop 64"/>
          <p:cNvSpPr/>
          <p:nvPr userDrawn="1"/>
        </p:nvSpPr>
        <p:spPr>
          <a:xfrm rot="18900000" flipH="1">
            <a:off x="5009797" y="4091455"/>
            <a:ext cx="1676400" cy="16764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 userDrawn="1"/>
        </p:nvSpPr>
        <p:spPr>
          <a:xfrm>
            <a:off x="4482987" y="4850837"/>
            <a:ext cx="179616" cy="179616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67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5182531" y="4264718"/>
            <a:ext cx="1330272" cy="132987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bIns="91440" anchor="b"/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8" name="Up Arrow Callout 67"/>
          <p:cNvSpPr/>
          <p:nvPr userDrawn="1"/>
        </p:nvSpPr>
        <p:spPr>
          <a:xfrm rot="5400000" flipH="1">
            <a:off x="2001401" y="3092614"/>
            <a:ext cx="1197879" cy="3713918"/>
          </a:xfrm>
          <a:prstGeom prst="upArrowCallout">
            <a:avLst>
              <a:gd name="adj1" fmla="val 30842"/>
              <a:gd name="adj2" fmla="val 15421"/>
              <a:gd name="adj3" fmla="val 12155"/>
              <a:gd name="adj4" fmla="val 96080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69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6225" y="4430607"/>
            <a:ext cx="3315900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70" name="Text Placeholder 3"/>
          <p:cNvSpPr>
            <a:spLocks noGrp="1"/>
          </p:cNvSpPr>
          <p:nvPr>
            <p:ph type="body" sz="half" idx="23"/>
          </p:nvPr>
        </p:nvSpPr>
        <p:spPr>
          <a:xfrm>
            <a:off x="858762" y="4802712"/>
            <a:ext cx="3303363" cy="64524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5" name="Round Same Side Corner Rectangle 24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62" grpId="0" animBg="1"/>
      <p:bldP spid="63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animBg="1"/>
      <p:bldP spid="67" grpId="0" animBg="1"/>
      <p:bldP spid="68" grpId="0" animBg="1"/>
      <p:bldP spid="6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ardrop 18"/>
          <p:cNvSpPr/>
          <p:nvPr userDrawn="1"/>
        </p:nvSpPr>
        <p:spPr>
          <a:xfrm rot="2700000">
            <a:off x="2459394" y="1869118"/>
            <a:ext cx="1676400" cy="167640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Line buttom"/>
          <p:cNvCxnSpPr/>
          <p:nvPr userDrawn="1"/>
        </p:nvCxnSpPr>
        <p:spPr>
          <a:xfrm rot="5400000" flipH="1" flipV="1">
            <a:off x="1943894" y="2628900"/>
            <a:ext cx="5257800" cy="158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4482987" y="2628500"/>
            <a:ext cx="179616" cy="179616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632128" y="2042381"/>
            <a:ext cx="1330272" cy="132987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bIns="91440" anchor="b"/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7" name="Up Arrow Callout 26"/>
          <p:cNvSpPr/>
          <p:nvPr userDrawn="1"/>
        </p:nvSpPr>
        <p:spPr>
          <a:xfrm rot="16200000">
            <a:off x="5926101" y="870277"/>
            <a:ext cx="1197879" cy="3713918"/>
          </a:xfrm>
          <a:prstGeom prst="upArrowCallout">
            <a:avLst>
              <a:gd name="adj1" fmla="val 30842"/>
              <a:gd name="adj2" fmla="val 15421"/>
              <a:gd name="adj3" fmla="val 12155"/>
              <a:gd name="adj4" fmla="val 96080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19"/>
          </p:nvPr>
        </p:nvSpPr>
        <p:spPr>
          <a:xfrm>
            <a:off x="4942575" y="2208270"/>
            <a:ext cx="3315900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20"/>
          </p:nvPr>
        </p:nvSpPr>
        <p:spPr>
          <a:xfrm>
            <a:off x="4955112" y="2580375"/>
            <a:ext cx="3303363" cy="64524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ardrop 29"/>
          <p:cNvSpPr/>
          <p:nvPr userDrawn="1"/>
        </p:nvSpPr>
        <p:spPr>
          <a:xfrm rot="18900000" flipH="1">
            <a:off x="5009797" y="3767606"/>
            <a:ext cx="1676400" cy="1676400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4482987" y="4526988"/>
            <a:ext cx="179616" cy="179616"/>
          </a:xfrm>
          <a:prstGeom prst="ellipse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FontAwesome" pitchFamily="2" charset="0"/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5182531" y="3940869"/>
            <a:ext cx="1330272" cy="1329874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bIns="91440" anchor="b"/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3" name="Up Arrow Callout 32"/>
          <p:cNvSpPr/>
          <p:nvPr userDrawn="1"/>
        </p:nvSpPr>
        <p:spPr>
          <a:xfrm rot="5400000" flipH="1">
            <a:off x="2001401" y="2768765"/>
            <a:ext cx="1197879" cy="3713918"/>
          </a:xfrm>
          <a:prstGeom prst="upArrowCallout">
            <a:avLst>
              <a:gd name="adj1" fmla="val 30842"/>
              <a:gd name="adj2" fmla="val 15421"/>
              <a:gd name="adj3" fmla="val 12155"/>
              <a:gd name="adj4" fmla="val 96080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6225" y="4106758"/>
            <a:ext cx="3315900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3"/>
          </p:nvPr>
        </p:nvSpPr>
        <p:spPr>
          <a:xfrm>
            <a:off x="858762" y="4478863"/>
            <a:ext cx="3303363" cy="64524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1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ound Same Side Corner Rectangle 16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57128" y="2584873"/>
            <a:ext cx="1421516" cy="1421092"/>
          </a:xfrm>
          <a:custGeom>
            <a:avLst/>
            <a:gdLst>
              <a:gd name="connsiteX0" fmla="*/ 0 w 1421516"/>
              <a:gd name="connsiteY0" fmla="*/ 0 h 1421092"/>
              <a:gd name="connsiteX1" fmla="*/ 1421516 w 1421516"/>
              <a:gd name="connsiteY1" fmla="*/ 0 h 1421092"/>
              <a:gd name="connsiteX2" fmla="*/ 1421516 w 1421516"/>
              <a:gd name="connsiteY2" fmla="*/ 1421092 h 1421092"/>
              <a:gd name="connsiteX3" fmla="*/ 0 w 1421516"/>
              <a:gd name="connsiteY3" fmla="*/ 1421092 h 1421092"/>
              <a:gd name="connsiteX4" fmla="*/ 0 w 1421516"/>
              <a:gd name="connsiteY4" fmla="*/ 0 h 142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516" h="1421092">
                <a:moveTo>
                  <a:pt x="0" y="0"/>
                </a:moveTo>
                <a:lnTo>
                  <a:pt x="1421516" y="0"/>
                </a:lnTo>
                <a:lnTo>
                  <a:pt x="1421516" y="1421092"/>
                </a:lnTo>
                <a:lnTo>
                  <a:pt x="0" y="14210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637052" y="45630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258440" y="2584873"/>
            <a:ext cx="1421516" cy="1421092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238364" y="45630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848912" y="2584873"/>
            <a:ext cx="1421516" cy="1421092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1"/>
          </p:nvPr>
        </p:nvSpPr>
        <p:spPr>
          <a:xfrm>
            <a:off x="3828836" y="45630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431280" y="2584873"/>
            <a:ext cx="1421516" cy="1421092"/>
          </a:xfrm>
          <a:prstGeom prst="rect">
            <a:avLst/>
          </a:prstGeom>
          <a:ln w="19050">
            <a:solidFill>
              <a:schemeClr val="accent4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4"/>
          </p:nvPr>
        </p:nvSpPr>
        <p:spPr>
          <a:xfrm>
            <a:off x="5411204" y="45630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029856" y="2584873"/>
            <a:ext cx="1421516" cy="1421092"/>
          </a:xfrm>
          <a:prstGeom prst="rect">
            <a:avLst/>
          </a:prstGeom>
          <a:ln w="19050">
            <a:solidFill>
              <a:schemeClr val="accent5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27"/>
          </p:nvPr>
        </p:nvSpPr>
        <p:spPr>
          <a:xfrm>
            <a:off x="7009780" y="45630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771924" y="3971920"/>
            <a:ext cx="1191925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855170" y="40655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2373236" y="3971920"/>
            <a:ext cx="1191925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456482" y="40655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2" name="Rectangle 41"/>
          <p:cNvSpPr/>
          <p:nvPr userDrawn="1"/>
        </p:nvSpPr>
        <p:spPr>
          <a:xfrm>
            <a:off x="3963708" y="3971920"/>
            <a:ext cx="1191925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2"/>
          </p:nvPr>
        </p:nvSpPr>
        <p:spPr>
          <a:xfrm>
            <a:off x="4046954" y="40655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4" name="Rectangle 43"/>
          <p:cNvSpPr/>
          <p:nvPr userDrawn="1"/>
        </p:nvSpPr>
        <p:spPr>
          <a:xfrm>
            <a:off x="5546076" y="3971920"/>
            <a:ext cx="1191925" cy="53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5"/>
          </p:nvPr>
        </p:nvSpPr>
        <p:spPr>
          <a:xfrm>
            <a:off x="5629322" y="40655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2" name="Rectangle 51"/>
          <p:cNvSpPr/>
          <p:nvPr userDrawn="1"/>
        </p:nvSpPr>
        <p:spPr>
          <a:xfrm>
            <a:off x="7144652" y="3971920"/>
            <a:ext cx="1191925" cy="533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28"/>
          </p:nvPr>
        </p:nvSpPr>
        <p:spPr>
          <a:xfrm>
            <a:off x="7227898" y="40655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8" name="Round Same Side Corner Rectangle 27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9143999" cy="3727873"/>
          </a:xfrm>
          <a:prstGeom prst="rect">
            <a:avLst/>
          </a:prstGeom>
          <a:ln>
            <a:noFill/>
          </a:ln>
        </p:spPr>
        <p:txBody>
          <a:bodyPr bIns="100584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57128" y="2813473"/>
            <a:ext cx="1421516" cy="1421092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37052" y="47916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258440" y="2813473"/>
            <a:ext cx="1421516" cy="1421092"/>
          </a:xfrm>
          <a:prstGeom prst="ellipse">
            <a:avLst/>
          </a:prstGeom>
          <a:ln w="19050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18"/>
          </p:nvPr>
        </p:nvSpPr>
        <p:spPr>
          <a:xfrm>
            <a:off x="2238364" y="47916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848912" y="2813473"/>
            <a:ext cx="1421516" cy="1421092"/>
          </a:xfrm>
          <a:prstGeom prst="ellipse">
            <a:avLst/>
          </a:prstGeom>
          <a:ln w="19050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21"/>
          </p:nvPr>
        </p:nvSpPr>
        <p:spPr>
          <a:xfrm>
            <a:off x="3828836" y="47916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431280" y="2813473"/>
            <a:ext cx="1421516" cy="1421092"/>
          </a:xfrm>
          <a:prstGeom prst="ellipse">
            <a:avLst/>
          </a:prstGeom>
          <a:ln w="19050">
            <a:solidFill>
              <a:schemeClr val="accent4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24"/>
          </p:nvPr>
        </p:nvSpPr>
        <p:spPr>
          <a:xfrm>
            <a:off x="5411204" y="47916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7029856" y="2813473"/>
            <a:ext cx="1421516" cy="1421092"/>
          </a:xfrm>
          <a:prstGeom prst="ellipse">
            <a:avLst/>
          </a:prstGeom>
          <a:ln w="19050">
            <a:solidFill>
              <a:schemeClr val="accent5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27"/>
          </p:nvPr>
        </p:nvSpPr>
        <p:spPr>
          <a:xfrm>
            <a:off x="7009780" y="4791670"/>
            <a:ext cx="1461669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Rectangle 54"/>
          <p:cNvSpPr/>
          <p:nvPr userDrawn="1"/>
        </p:nvSpPr>
        <p:spPr>
          <a:xfrm>
            <a:off x="771924" y="4200520"/>
            <a:ext cx="1191925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16"/>
          </p:nvPr>
        </p:nvSpPr>
        <p:spPr>
          <a:xfrm>
            <a:off x="855170" y="42941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7" name="Rectangle 56"/>
          <p:cNvSpPr/>
          <p:nvPr userDrawn="1"/>
        </p:nvSpPr>
        <p:spPr>
          <a:xfrm>
            <a:off x="2373236" y="4200520"/>
            <a:ext cx="1191925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19"/>
          </p:nvPr>
        </p:nvSpPr>
        <p:spPr>
          <a:xfrm>
            <a:off x="2456482" y="42941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9" name="Rectangle 58"/>
          <p:cNvSpPr/>
          <p:nvPr userDrawn="1"/>
        </p:nvSpPr>
        <p:spPr>
          <a:xfrm>
            <a:off x="3963708" y="4200520"/>
            <a:ext cx="1191925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3"/>
          <p:cNvSpPr>
            <a:spLocks noGrp="1"/>
          </p:cNvSpPr>
          <p:nvPr>
            <p:ph type="body" sz="half" idx="22"/>
          </p:nvPr>
        </p:nvSpPr>
        <p:spPr>
          <a:xfrm>
            <a:off x="4046954" y="42941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61" name="Rectangle 60"/>
          <p:cNvSpPr/>
          <p:nvPr userDrawn="1"/>
        </p:nvSpPr>
        <p:spPr>
          <a:xfrm>
            <a:off x="5546076" y="4200520"/>
            <a:ext cx="1191925" cy="53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 Placeholder 3"/>
          <p:cNvSpPr>
            <a:spLocks noGrp="1"/>
          </p:cNvSpPr>
          <p:nvPr>
            <p:ph type="body" sz="half" idx="25"/>
          </p:nvPr>
        </p:nvSpPr>
        <p:spPr>
          <a:xfrm>
            <a:off x="5629322" y="42941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63" name="Rectangle 62"/>
          <p:cNvSpPr/>
          <p:nvPr userDrawn="1"/>
        </p:nvSpPr>
        <p:spPr>
          <a:xfrm>
            <a:off x="7144652" y="4200520"/>
            <a:ext cx="1191925" cy="533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3"/>
          <p:cNvSpPr>
            <a:spLocks noGrp="1"/>
          </p:cNvSpPr>
          <p:nvPr>
            <p:ph type="body" sz="half" idx="28"/>
          </p:nvPr>
        </p:nvSpPr>
        <p:spPr>
          <a:xfrm>
            <a:off x="7227898" y="4294129"/>
            <a:ext cx="1025432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2" name="Round Same Side Corner Rectangle 3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4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9143999" cy="3727873"/>
          </a:xfrm>
          <a:prstGeom prst="rect">
            <a:avLst/>
          </a:prstGeom>
          <a:ln>
            <a:noFill/>
          </a:ln>
        </p:spPr>
        <p:txBody>
          <a:bodyPr bIns="100584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867991" y="4576876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27167" y="3048000"/>
            <a:ext cx="1703164" cy="1426464"/>
          </a:xfrm>
          <a:prstGeom prst="hexagon">
            <a:avLst/>
          </a:prstGeom>
          <a:ln w="28575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5"/>
          </p:nvPr>
        </p:nvSpPr>
        <p:spPr>
          <a:xfrm>
            <a:off x="727168" y="4989793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7"/>
          </p:nvPr>
        </p:nvSpPr>
        <p:spPr>
          <a:xfrm>
            <a:off x="2842099" y="4576876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701275" y="3048000"/>
            <a:ext cx="1703164" cy="1426464"/>
          </a:xfrm>
          <a:prstGeom prst="hexagon">
            <a:avLst/>
          </a:prstGeom>
          <a:ln w="28575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9"/>
          </p:nvPr>
        </p:nvSpPr>
        <p:spPr>
          <a:xfrm>
            <a:off x="2701276" y="4989793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20"/>
          </p:nvPr>
        </p:nvSpPr>
        <p:spPr>
          <a:xfrm>
            <a:off x="4829092" y="4576876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688268" y="3048000"/>
            <a:ext cx="1703164" cy="1426464"/>
          </a:xfrm>
          <a:prstGeom prst="hexagon">
            <a:avLst/>
          </a:prstGeom>
          <a:ln w="28575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2"/>
          </p:nvPr>
        </p:nvSpPr>
        <p:spPr>
          <a:xfrm>
            <a:off x="4688269" y="4989793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/>
          </p:nvPr>
        </p:nvSpPr>
        <p:spPr>
          <a:xfrm>
            <a:off x="6835350" y="4576876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6694526" y="3048000"/>
            <a:ext cx="1703164" cy="1426464"/>
          </a:xfrm>
          <a:prstGeom prst="hexagon">
            <a:avLst/>
          </a:prstGeom>
          <a:ln w="28575">
            <a:solidFill>
              <a:schemeClr val="accent4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6694527" y="4989793"/>
            <a:ext cx="1703163" cy="9233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2" name="Round Same Side Corner Rectangle 3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67991" y="2590800"/>
            <a:ext cx="1421516" cy="1421092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822643" y="2590800"/>
            <a:ext cx="1421516" cy="1421092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829092" y="2590800"/>
            <a:ext cx="1421516" cy="1421092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6835350" y="2590800"/>
            <a:ext cx="1421516" cy="1421092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2" name="Round Same Side Corner Rectangle 1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0" grpId="0" animBg="1"/>
      <p:bldP spid="31" grpId="0" animBg="1"/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am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4724400" y="4122426"/>
            <a:ext cx="3341206" cy="1440174"/>
          </a:xfrm>
          <a:prstGeom prst="roundRect">
            <a:avLst>
              <a:gd name="adj" fmla="val 5551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4400" y="2293154"/>
            <a:ext cx="3341206" cy="1440174"/>
          </a:xfrm>
          <a:prstGeom prst="roundRect">
            <a:avLst>
              <a:gd name="adj" fmla="val 5551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058445" y="4107189"/>
            <a:ext cx="3341206" cy="1440174"/>
          </a:xfrm>
          <a:prstGeom prst="roundRect">
            <a:avLst>
              <a:gd name="adj" fmla="val 5551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1058445" y="2293154"/>
            <a:ext cx="3341206" cy="1440174"/>
          </a:xfrm>
          <a:prstGeom prst="roundRect">
            <a:avLst>
              <a:gd name="adj" fmla="val 555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22027" y="2431533"/>
            <a:ext cx="1142878" cy="1163416"/>
          </a:xfrm>
          <a:prstGeom prst="roundRect">
            <a:avLst>
              <a:gd name="adj" fmla="val 8424"/>
            </a:avLst>
          </a:prstGeom>
          <a:ln w="28575">
            <a:solidFill>
              <a:schemeClr val="accent1"/>
            </a:solidFill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6"/>
          </p:nvPr>
        </p:nvSpPr>
        <p:spPr>
          <a:xfrm>
            <a:off x="1828800" y="2371588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7"/>
          </p:nvPr>
        </p:nvSpPr>
        <p:spPr>
          <a:xfrm>
            <a:off x="1828800" y="2784505"/>
            <a:ext cx="1800725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83927" y="4245568"/>
            <a:ext cx="1142878" cy="1163416"/>
          </a:xfrm>
          <a:prstGeom prst="roundRect">
            <a:avLst>
              <a:gd name="adj" fmla="val 8424"/>
            </a:avLst>
          </a:prstGeom>
          <a:ln w="28575">
            <a:solidFill>
              <a:schemeClr val="accent2"/>
            </a:solidFill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1828800" y="4185623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0"/>
          </p:nvPr>
        </p:nvSpPr>
        <p:spPr>
          <a:xfrm>
            <a:off x="1828800" y="4598540"/>
            <a:ext cx="1800725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7494167" y="2431533"/>
            <a:ext cx="1142878" cy="1163416"/>
          </a:xfrm>
          <a:prstGeom prst="roundRect">
            <a:avLst>
              <a:gd name="adj" fmla="val 8424"/>
            </a:avLst>
          </a:prstGeom>
          <a:ln w="28575">
            <a:solidFill>
              <a:schemeClr val="accent3"/>
            </a:solidFill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2"/>
          </p:nvPr>
        </p:nvSpPr>
        <p:spPr>
          <a:xfrm>
            <a:off x="5925191" y="2371588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3"/>
          </p:nvPr>
        </p:nvSpPr>
        <p:spPr>
          <a:xfrm>
            <a:off x="5513305" y="2784505"/>
            <a:ext cx="1800725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7494167" y="4260805"/>
            <a:ext cx="1142878" cy="1163416"/>
          </a:xfrm>
          <a:prstGeom prst="roundRect">
            <a:avLst>
              <a:gd name="adj" fmla="val 8424"/>
            </a:avLst>
          </a:prstGeom>
          <a:ln w="28575">
            <a:solidFill>
              <a:schemeClr val="accent4"/>
            </a:solidFill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25"/>
          </p:nvPr>
        </p:nvSpPr>
        <p:spPr>
          <a:xfrm>
            <a:off x="5925191" y="4200860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6"/>
          </p:nvPr>
        </p:nvSpPr>
        <p:spPr>
          <a:xfrm>
            <a:off x="5513305" y="4613777"/>
            <a:ext cx="1800725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Rounded Rectangle 33"/>
          <p:cNvSpPr/>
          <p:nvPr userDrawn="1"/>
        </p:nvSpPr>
        <p:spPr>
          <a:xfrm>
            <a:off x="3724274" y="3147063"/>
            <a:ext cx="1524002" cy="1435527"/>
          </a:xfrm>
          <a:prstGeom prst="roundRect">
            <a:avLst>
              <a:gd name="adj" fmla="val 804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245"/>
          <p:cNvSpPr>
            <a:spLocks/>
          </p:cNvSpPr>
          <p:nvPr userDrawn="1"/>
        </p:nvSpPr>
        <p:spPr bwMode="auto">
          <a:xfrm>
            <a:off x="4198809" y="3577360"/>
            <a:ext cx="574933" cy="574933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6" name="Round Same Side Corner Rectangle 35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2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2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2" presetClass="entr" presetSubtype="2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2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16"/>
          </p:nvPr>
        </p:nvSpPr>
        <p:spPr>
          <a:xfrm>
            <a:off x="1275292" y="4428483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069342" y="2514600"/>
            <a:ext cx="1833416" cy="1832870"/>
          </a:xfrm>
          <a:prstGeom prst="diamond">
            <a:avLst/>
          </a:prstGeom>
          <a:ln w="28575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17"/>
          </p:nvPr>
        </p:nvSpPr>
        <p:spPr>
          <a:xfrm>
            <a:off x="2565267" y="2865265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359591" y="3275870"/>
            <a:ext cx="1833416" cy="1832870"/>
          </a:xfrm>
          <a:prstGeom prst="diamond">
            <a:avLst/>
          </a:prstGeom>
          <a:ln w="28575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20"/>
          </p:nvPr>
        </p:nvSpPr>
        <p:spPr>
          <a:xfrm>
            <a:off x="3864376" y="4428483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3649840" y="2514600"/>
            <a:ext cx="1833416" cy="1832870"/>
          </a:xfrm>
          <a:prstGeom prst="diamond">
            <a:avLst/>
          </a:prstGeom>
          <a:ln w="28575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3"/>
          </p:nvPr>
        </p:nvSpPr>
        <p:spPr>
          <a:xfrm>
            <a:off x="5155576" y="2865265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4940089" y="3275870"/>
            <a:ext cx="1833416" cy="1832870"/>
          </a:xfrm>
          <a:prstGeom prst="diamond">
            <a:avLst/>
          </a:prstGeom>
          <a:ln w="28575">
            <a:solidFill>
              <a:schemeClr val="accent4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25"/>
          </p:nvPr>
        </p:nvSpPr>
        <p:spPr>
          <a:xfrm>
            <a:off x="6436288" y="4428483"/>
            <a:ext cx="1421516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230338" y="2514600"/>
            <a:ext cx="1833416" cy="1832870"/>
          </a:xfrm>
          <a:prstGeom prst="diamond">
            <a:avLst/>
          </a:prstGeom>
          <a:ln w="28575">
            <a:solidFill>
              <a:schemeClr val="accent5"/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1" name="Round Same Side Corner Rectangle 20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52497" y="2044521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552498" y="3398578"/>
            <a:ext cx="1861204" cy="42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16"/>
          </p:nvPr>
        </p:nvSpPr>
        <p:spPr>
          <a:xfrm>
            <a:off x="552498" y="3418171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626099" y="2044521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626100" y="3398578"/>
            <a:ext cx="1861204" cy="420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8"/>
          </p:nvPr>
        </p:nvSpPr>
        <p:spPr>
          <a:xfrm>
            <a:off x="2626100" y="3418171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683499" y="2044521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4683500" y="3398578"/>
            <a:ext cx="1861204" cy="4209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20"/>
          </p:nvPr>
        </p:nvSpPr>
        <p:spPr>
          <a:xfrm>
            <a:off x="4683500" y="3418171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740899" y="2044521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6740900" y="3398578"/>
            <a:ext cx="1861204" cy="4209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 Placeholder 3"/>
          <p:cNvSpPr>
            <a:spLocks noGrp="1"/>
          </p:cNvSpPr>
          <p:nvPr>
            <p:ph type="body" sz="half" idx="22"/>
          </p:nvPr>
        </p:nvSpPr>
        <p:spPr>
          <a:xfrm>
            <a:off x="6740900" y="3418171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72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552497" y="3965626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3" name="Rectangle 72"/>
          <p:cNvSpPr/>
          <p:nvPr userDrawn="1"/>
        </p:nvSpPr>
        <p:spPr>
          <a:xfrm>
            <a:off x="552498" y="5319683"/>
            <a:ext cx="1861204" cy="4209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4"/>
          </p:nvPr>
        </p:nvSpPr>
        <p:spPr>
          <a:xfrm>
            <a:off x="552498" y="5339276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75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2626099" y="3965626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6" name="Rectangle 75"/>
          <p:cNvSpPr/>
          <p:nvPr userDrawn="1"/>
        </p:nvSpPr>
        <p:spPr>
          <a:xfrm>
            <a:off x="2626100" y="5319683"/>
            <a:ext cx="1861204" cy="42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3"/>
          <p:cNvSpPr>
            <a:spLocks noGrp="1"/>
          </p:cNvSpPr>
          <p:nvPr>
            <p:ph type="body" sz="half" idx="26"/>
          </p:nvPr>
        </p:nvSpPr>
        <p:spPr>
          <a:xfrm>
            <a:off x="2626100" y="5339276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78" name="Picture Placeholder 7"/>
          <p:cNvSpPr>
            <a:spLocks noGrp="1"/>
          </p:cNvSpPr>
          <p:nvPr>
            <p:ph type="pic" sz="quarter" idx="27" hasCustomPrompt="1"/>
          </p:nvPr>
        </p:nvSpPr>
        <p:spPr>
          <a:xfrm>
            <a:off x="4683499" y="3965626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9" name="Rectangle 78"/>
          <p:cNvSpPr/>
          <p:nvPr userDrawn="1"/>
        </p:nvSpPr>
        <p:spPr>
          <a:xfrm>
            <a:off x="4683500" y="5319683"/>
            <a:ext cx="1861204" cy="42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 Placeholder 3"/>
          <p:cNvSpPr>
            <a:spLocks noGrp="1"/>
          </p:cNvSpPr>
          <p:nvPr>
            <p:ph type="body" sz="half" idx="28"/>
          </p:nvPr>
        </p:nvSpPr>
        <p:spPr>
          <a:xfrm>
            <a:off x="4683500" y="5339276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81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6740899" y="3965626"/>
            <a:ext cx="1861204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2" name="Rectangle 81"/>
          <p:cNvSpPr/>
          <p:nvPr userDrawn="1"/>
        </p:nvSpPr>
        <p:spPr>
          <a:xfrm>
            <a:off x="6740900" y="5319683"/>
            <a:ext cx="1861204" cy="420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30"/>
          </p:nvPr>
        </p:nvSpPr>
        <p:spPr>
          <a:xfrm>
            <a:off x="6740900" y="5339276"/>
            <a:ext cx="1861204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44" name="Round Same Side Corner Rectangle 43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animBg="1"/>
      <p:bldP spid="3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animBg="1"/>
      <p:bldP spid="4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70" grpId="0" animBg="1"/>
      <p:bldP spid="7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/>
      <p:bldP spid="73" grpId="0" animBg="1"/>
      <p:bldP spid="7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  <p:bldP spid="76" grpId="0" animBg="1"/>
      <p:bldP spid="78" grpId="0"/>
      <p:bldP spid="79" grpId="0" animBg="1"/>
      <p:bldP spid="8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/>
      <p:bldP spid="82" grpId="0" animBg="1"/>
      <p:bldP spid="83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3"/>
          <p:cNvSpPr>
            <a:spLocks noGrp="1"/>
          </p:cNvSpPr>
          <p:nvPr>
            <p:ph type="body" sz="half" idx="16"/>
          </p:nvPr>
        </p:nvSpPr>
        <p:spPr>
          <a:xfrm>
            <a:off x="1725836" y="2504409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49487" y="2523660"/>
            <a:ext cx="1169764" cy="1169415"/>
          </a:xfrm>
          <a:prstGeom prst="teardrop">
            <a:avLst/>
          </a:prstGeom>
          <a:ln w="28575">
            <a:solidFill>
              <a:schemeClr val="accent1"/>
            </a:solidFill>
          </a:ln>
        </p:spPr>
        <p:txBody>
          <a:bodyPr bIns="182880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5"/>
          </p:nvPr>
        </p:nvSpPr>
        <p:spPr>
          <a:xfrm>
            <a:off x="1725836" y="2917326"/>
            <a:ext cx="1388839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7"/>
          </p:nvPr>
        </p:nvSpPr>
        <p:spPr>
          <a:xfrm>
            <a:off x="4486274" y="2504409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209925" y="2523660"/>
            <a:ext cx="1169764" cy="1169415"/>
          </a:xfrm>
          <a:prstGeom prst="teardrop">
            <a:avLst/>
          </a:prstGeom>
          <a:ln w="28575">
            <a:solidFill>
              <a:schemeClr val="accent2"/>
            </a:solidFill>
          </a:ln>
        </p:spPr>
        <p:txBody>
          <a:bodyPr bIns="182880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6274" y="2917326"/>
            <a:ext cx="1388839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48524" y="2504409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5972175" y="2523660"/>
            <a:ext cx="1169764" cy="1169415"/>
          </a:xfrm>
          <a:prstGeom prst="teardrop">
            <a:avLst/>
          </a:prstGeom>
          <a:ln w="28575">
            <a:solidFill>
              <a:schemeClr val="accent3"/>
            </a:solidFill>
          </a:ln>
        </p:spPr>
        <p:txBody>
          <a:bodyPr bIns="182880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2"/>
          </p:nvPr>
        </p:nvSpPr>
        <p:spPr>
          <a:xfrm>
            <a:off x="7248524" y="2917326"/>
            <a:ext cx="1388839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23"/>
          </p:nvPr>
        </p:nvSpPr>
        <p:spPr>
          <a:xfrm>
            <a:off x="1725836" y="4038541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449487" y="4057792"/>
            <a:ext cx="1169764" cy="1169415"/>
          </a:xfrm>
          <a:prstGeom prst="teardrop">
            <a:avLst/>
          </a:prstGeom>
          <a:ln w="28575">
            <a:solidFill>
              <a:schemeClr val="accent4"/>
            </a:solidFill>
          </a:ln>
        </p:spPr>
        <p:txBody>
          <a:bodyPr bIns="182880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25"/>
          </p:nvPr>
        </p:nvSpPr>
        <p:spPr>
          <a:xfrm>
            <a:off x="1725836" y="4451458"/>
            <a:ext cx="1388839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6"/>
          </p:nvPr>
        </p:nvSpPr>
        <p:spPr>
          <a:xfrm>
            <a:off x="4486274" y="4038541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7" hasCustomPrompt="1"/>
          </p:nvPr>
        </p:nvSpPr>
        <p:spPr>
          <a:xfrm>
            <a:off x="3209925" y="4057792"/>
            <a:ext cx="1169764" cy="1169415"/>
          </a:xfrm>
          <a:prstGeom prst="teardrop">
            <a:avLst/>
          </a:prstGeom>
          <a:ln w="28575">
            <a:solidFill>
              <a:schemeClr val="accent5"/>
            </a:solidFill>
          </a:ln>
        </p:spPr>
        <p:txBody>
          <a:bodyPr bIns="182880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8"/>
          </p:nvPr>
        </p:nvSpPr>
        <p:spPr>
          <a:xfrm>
            <a:off x="4486274" y="4451458"/>
            <a:ext cx="1388839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29"/>
          </p:nvPr>
        </p:nvSpPr>
        <p:spPr>
          <a:xfrm>
            <a:off x="7248524" y="4038541"/>
            <a:ext cx="1388839" cy="38173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1" baseline="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5972175" y="4057792"/>
            <a:ext cx="1169764" cy="1169415"/>
          </a:xfrm>
          <a:prstGeom prst="teardrop">
            <a:avLst/>
          </a:prstGeom>
          <a:ln w="28575">
            <a:solidFill>
              <a:schemeClr val="accent6"/>
            </a:solidFill>
          </a:ln>
        </p:spPr>
        <p:txBody>
          <a:bodyPr bIns="182880" anchor="b"/>
          <a:lstStyle>
            <a:lvl1pPr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31"/>
          </p:nvPr>
        </p:nvSpPr>
        <p:spPr>
          <a:xfrm>
            <a:off x="7248524" y="4451458"/>
            <a:ext cx="1388839" cy="8578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2" name="Round Same Side Corner Rectangle 3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38400"/>
            <a:ext cx="3124200" cy="1995622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3124200" y="2438400"/>
            <a:ext cx="6003632" cy="199562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45"/>
          <p:cNvSpPr>
            <a:spLocks noEditPoints="1"/>
          </p:cNvSpPr>
          <p:nvPr userDrawn="1"/>
        </p:nvSpPr>
        <p:spPr bwMode="auto">
          <a:xfrm>
            <a:off x="3421231" y="2944874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15"/>
          </p:nvPr>
        </p:nvSpPr>
        <p:spPr>
          <a:xfrm>
            <a:off x="3808399" y="2929686"/>
            <a:ext cx="4784432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Freeform 45"/>
          <p:cNvSpPr>
            <a:spLocks noEditPoints="1"/>
          </p:cNvSpPr>
          <p:nvPr userDrawn="1"/>
        </p:nvSpPr>
        <p:spPr bwMode="auto">
          <a:xfrm>
            <a:off x="3421231" y="3442480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08399" y="3427292"/>
            <a:ext cx="4784431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Freeform 45"/>
          <p:cNvSpPr>
            <a:spLocks noEditPoints="1"/>
          </p:cNvSpPr>
          <p:nvPr userDrawn="1"/>
        </p:nvSpPr>
        <p:spPr bwMode="auto">
          <a:xfrm>
            <a:off x="3421231" y="3911511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7"/>
          </p:nvPr>
        </p:nvSpPr>
        <p:spPr>
          <a:xfrm>
            <a:off x="3808399" y="3896323"/>
            <a:ext cx="4784431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1"/>
          </p:nvPr>
        </p:nvSpPr>
        <p:spPr>
          <a:xfrm>
            <a:off x="3479422" y="2634718"/>
            <a:ext cx="514681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7" name="Round Same Side Corner Rectangle 16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29" grpId="1" animBg="1"/>
      <p:bldP spid="30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1" grpId="1" animBg="1"/>
      <p:bldP spid="32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3" grpId="1" animBg="1"/>
      <p:bldP spid="34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57725" y="4252126"/>
            <a:ext cx="2466475" cy="13965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71763" y="2133600"/>
            <a:ext cx="7800475" cy="199562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/>
          <p:cNvSpPr>
            <a:spLocks noEditPoints="1"/>
          </p:cNvSpPr>
          <p:nvPr userDrawn="1"/>
        </p:nvSpPr>
        <p:spPr bwMode="auto">
          <a:xfrm>
            <a:off x="816792" y="2673817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203960" y="2658629"/>
            <a:ext cx="7101839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Freeform 45"/>
          <p:cNvSpPr>
            <a:spLocks noEditPoints="1"/>
          </p:cNvSpPr>
          <p:nvPr userDrawn="1"/>
        </p:nvSpPr>
        <p:spPr bwMode="auto">
          <a:xfrm>
            <a:off x="816792" y="3171423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6"/>
          </p:nvPr>
        </p:nvSpPr>
        <p:spPr>
          <a:xfrm>
            <a:off x="1203961" y="3156235"/>
            <a:ext cx="7101838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Freeform 45"/>
          <p:cNvSpPr>
            <a:spLocks noEditPoints="1"/>
          </p:cNvSpPr>
          <p:nvPr userDrawn="1"/>
        </p:nvSpPr>
        <p:spPr bwMode="auto">
          <a:xfrm>
            <a:off x="816792" y="3640454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03961" y="3625266"/>
            <a:ext cx="7101838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874982" y="2310207"/>
            <a:ext cx="7430817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331744" y="4252126"/>
            <a:ext cx="2466475" cy="1396587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6005763" y="4252126"/>
            <a:ext cx="2466475" cy="1396587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9" name="Round Same Side Corner Rectangle 28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57725" y="3318588"/>
            <a:ext cx="2466475" cy="1244187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671763" y="2124375"/>
            <a:ext cx="2452437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331744" y="3318588"/>
            <a:ext cx="2466475" cy="1244187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>
            <a:off x="6005763" y="3318588"/>
            <a:ext cx="2466475" cy="1244187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3345782" y="2124375"/>
            <a:ext cx="2452437" cy="114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 userDrawn="1"/>
        </p:nvSpPr>
        <p:spPr>
          <a:xfrm>
            <a:off x="6019801" y="2124375"/>
            <a:ext cx="2452437" cy="114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657724" y="4610100"/>
            <a:ext cx="2466475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7"/>
          </p:nvPr>
        </p:nvSpPr>
        <p:spPr>
          <a:xfrm>
            <a:off x="671763" y="5022617"/>
            <a:ext cx="2452437" cy="8447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3331743" y="4610100"/>
            <a:ext cx="2466475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5"/>
          </p:nvPr>
        </p:nvSpPr>
        <p:spPr>
          <a:xfrm>
            <a:off x="3345782" y="5022617"/>
            <a:ext cx="2452437" cy="8447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6005762" y="4610100"/>
            <a:ext cx="2466475" cy="38173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27"/>
          </p:nvPr>
        </p:nvSpPr>
        <p:spPr>
          <a:xfrm>
            <a:off x="6019801" y="5022617"/>
            <a:ext cx="2452437" cy="8447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Freeform 62"/>
          <p:cNvSpPr>
            <a:spLocks noChangeAspect="1" noEditPoints="1"/>
          </p:cNvSpPr>
          <p:nvPr userDrawn="1"/>
        </p:nvSpPr>
        <p:spPr bwMode="auto">
          <a:xfrm>
            <a:off x="1568846" y="2364109"/>
            <a:ext cx="658270" cy="663532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245"/>
          <p:cNvSpPr>
            <a:spLocks noChangeAspect="1"/>
          </p:cNvSpPr>
          <p:nvPr userDrawn="1"/>
        </p:nvSpPr>
        <p:spPr bwMode="auto">
          <a:xfrm>
            <a:off x="4251546" y="2375421"/>
            <a:ext cx="640908" cy="640908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32"/>
          <p:cNvSpPr>
            <a:spLocks noChangeAspect="1" noEditPoints="1"/>
          </p:cNvSpPr>
          <p:nvPr userDrawn="1"/>
        </p:nvSpPr>
        <p:spPr bwMode="auto">
          <a:xfrm>
            <a:off x="6893237" y="2358433"/>
            <a:ext cx="705564" cy="674884"/>
          </a:xfrm>
          <a:custGeom>
            <a:avLst/>
            <a:gdLst/>
            <a:ahLst/>
            <a:cxnLst>
              <a:cxn ang="0">
                <a:pos x="62" y="31"/>
              </a:cxn>
              <a:cxn ang="0">
                <a:pos x="62" y="31"/>
              </a:cxn>
              <a:cxn ang="0">
                <a:pos x="54" y="27"/>
              </a:cxn>
              <a:cxn ang="0">
                <a:pos x="45" y="33"/>
              </a:cxn>
              <a:cxn ang="0">
                <a:pos x="44" y="35"/>
              </a:cxn>
              <a:cxn ang="0">
                <a:pos x="43" y="35"/>
              </a:cxn>
              <a:cxn ang="0">
                <a:pos x="42" y="35"/>
              </a:cxn>
              <a:cxn ang="0">
                <a:pos x="41" y="33"/>
              </a:cxn>
              <a:cxn ang="0">
                <a:pos x="32" y="27"/>
              </a:cxn>
              <a:cxn ang="0">
                <a:pos x="23" y="33"/>
              </a:cxn>
              <a:cxn ang="0">
                <a:pos x="22" y="35"/>
              </a:cxn>
              <a:cxn ang="0">
                <a:pos x="21" y="35"/>
              </a:cxn>
              <a:cxn ang="0">
                <a:pos x="20" y="35"/>
              </a:cxn>
              <a:cxn ang="0">
                <a:pos x="19" y="33"/>
              </a:cxn>
              <a:cxn ang="0">
                <a:pos x="10" y="27"/>
              </a:cxn>
              <a:cxn ang="0">
                <a:pos x="3" y="31"/>
              </a:cxn>
              <a:cxn ang="0">
                <a:pos x="2" y="31"/>
              </a:cxn>
              <a:cxn ang="0">
                <a:pos x="0" y="30"/>
              </a:cxn>
              <a:cxn ang="0">
                <a:pos x="0" y="30"/>
              </a:cxn>
              <a:cxn ang="0">
                <a:pos x="32" y="7"/>
              </a:cxn>
              <a:cxn ang="0">
                <a:pos x="64" y="30"/>
              </a:cxn>
              <a:cxn ang="0">
                <a:pos x="64" y="30"/>
              </a:cxn>
              <a:cxn ang="0">
                <a:pos x="62" y="31"/>
              </a:cxn>
              <a:cxn ang="0">
                <a:pos x="34" y="51"/>
              </a:cxn>
              <a:cxn ang="0">
                <a:pos x="25" y="61"/>
              </a:cxn>
              <a:cxn ang="0">
                <a:pos x="15" y="51"/>
              </a:cxn>
              <a:cxn ang="0">
                <a:pos x="17" y="49"/>
              </a:cxn>
              <a:cxn ang="0">
                <a:pos x="20" y="51"/>
              </a:cxn>
              <a:cxn ang="0">
                <a:pos x="25" y="56"/>
              </a:cxn>
              <a:cxn ang="0">
                <a:pos x="30" y="51"/>
              </a:cxn>
              <a:cxn ang="0">
                <a:pos x="30" y="29"/>
              </a:cxn>
              <a:cxn ang="0">
                <a:pos x="32" y="29"/>
              </a:cxn>
              <a:cxn ang="0">
                <a:pos x="34" y="29"/>
              </a:cxn>
              <a:cxn ang="0">
                <a:pos x="34" y="51"/>
              </a:cxn>
              <a:cxn ang="0">
                <a:pos x="34" y="6"/>
              </a:cxn>
              <a:cxn ang="0">
                <a:pos x="32" y="6"/>
              </a:cxn>
              <a:cxn ang="0">
                <a:pos x="30" y="6"/>
              </a:cxn>
              <a:cxn ang="0">
                <a:pos x="30" y="3"/>
              </a:cxn>
              <a:cxn ang="0">
                <a:pos x="32" y="0"/>
              </a:cxn>
              <a:cxn ang="0">
                <a:pos x="34" y="3"/>
              </a:cxn>
              <a:cxn ang="0">
                <a:pos x="34" y="6"/>
              </a:cxn>
            </a:cxnLst>
            <a:rect l="0" t="0" r="r" b="b"/>
            <a:pathLst>
              <a:path w="64" h="61">
                <a:moveTo>
                  <a:pt x="62" y="31"/>
                </a:moveTo>
                <a:cubicBezTo>
                  <a:pt x="62" y="31"/>
                  <a:pt x="62" y="31"/>
                  <a:pt x="62" y="31"/>
                </a:cubicBezTo>
                <a:cubicBezTo>
                  <a:pt x="59" y="29"/>
                  <a:pt x="57" y="27"/>
                  <a:pt x="54" y="27"/>
                </a:cubicBezTo>
                <a:cubicBezTo>
                  <a:pt x="51" y="27"/>
                  <a:pt x="47" y="30"/>
                  <a:pt x="45" y="33"/>
                </a:cubicBezTo>
                <a:cubicBezTo>
                  <a:pt x="45" y="33"/>
                  <a:pt x="45" y="34"/>
                  <a:pt x="44" y="35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2" y="35"/>
                  <a:pt x="42" y="35"/>
                </a:cubicBezTo>
                <a:cubicBezTo>
                  <a:pt x="42" y="34"/>
                  <a:pt x="41" y="33"/>
                  <a:pt x="41" y="33"/>
                </a:cubicBezTo>
                <a:cubicBezTo>
                  <a:pt x="39" y="30"/>
                  <a:pt x="36" y="27"/>
                  <a:pt x="32" y="27"/>
                </a:cubicBezTo>
                <a:cubicBezTo>
                  <a:pt x="28" y="27"/>
                  <a:pt x="25" y="30"/>
                  <a:pt x="23" y="33"/>
                </a:cubicBezTo>
                <a:cubicBezTo>
                  <a:pt x="23" y="33"/>
                  <a:pt x="22" y="34"/>
                  <a:pt x="22" y="35"/>
                </a:cubicBezTo>
                <a:cubicBezTo>
                  <a:pt x="22" y="35"/>
                  <a:pt x="22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4"/>
                  <a:pt x="19" y="33"/>
                  <a:pt x="19" y="33"/>
                </a:cubicBezTo>
                <a:cubicBezTo>
                  <a:pt x="17" y="30"/>
                  <a:pt x="14" y="27"/>
                  <a:pt x="10" y="27"/>
                </a:cubicBezTo>
                <a:cubicBezTo>
                  <a:pt x="7" y="27"/>
                  <a:pt x="5" y="29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1"/>
                  <a:pt x="0" y="31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4" y="16"/>
                  <a:pt x="18" y="7"/>
                  <a:pt x="32" y="7"/>
                </a:cubicBezTo>
                <a:cubicBezTo>
                  <a:pt x="46" y="7"/>
                  <a:pt x="60" y="16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3" y="31"/>
                  <a:pt x="62" y="31"/>
                </a:cubicBezTo>
                <a:close/>
                <a:moveTo>
                  <a:pt x="34" y="51"/>
                </a:moveTo>
                <a:cubicBezTo>
                  <a:pt x="34" y="56"/>
                  <a:pt x="30" y="61"/>
                  <a:pt x="25" y="61"/>
                </a:cubicBezTo>
                <a:cubicBezTo>
                  <a:pt x="19" y="61"/>
                  <a:pt x="15" y="56"/>
                  <a:pt x="15" y="51"/>
                </a:cubicBezTo>
                <a:cubicBezTo>
                  <a:pt x="15" y="50"/>
                  <a:pt x="16" y="49"/>
                  <a:pt x="17" y="49"/>
                </a:cubicBezTo>
                <a:cubicBezTo>
                  <a:pt x="19" y="49"/>
                  <a:pt x="20" y="50"/>
                  <a:pt x="20" y="51"/>
                </a:cubicBezTo>
                <a:cubicBezTo>
                  <a:pt x="20" y="54"/>
                  <a:pt x="22" y="56"/>
                  <a:pt x="25" y="56"/>
                </a:cubicBezTo>
                <a:cubicBezTo>
                  <a:pt x="27" y="56"/>
                  <a:pt x="30" y="54"/>
                  <a:pt x="30" y="51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1" y="29"/>
                  <a:pt x="32" y="29"/>
                </a:cubicBezTo>
                <a:cubicBezTo>
                  <a:pt x="33" y="29"/>
                  <a:pt x="34" y="29"/>
                  <a:pt x="34" y="29"/>
                </a:cubicBezTo>
                <a:lnTo>
                  <a:pt x="34" y="51"/>
                </a:lnTo>
                <a:close/>
                <a:moveTo>
                  <a:pt x="34" y="6"/>
                </a:moveTo>
                <a:cubicBezTo>
                  <a:pt x="34" y="6"/>
                  <a:pt x="33" y="6"/>
                  <a:pt x="32" y="6"/>
                </a:cubicBezTo>
                <a:cubicBezTo>
                  <a:pt x="31" y="6"/>
                  <a:pt x="30" y="6"/>
                  <a:pt x="30" y="6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1"/>
                  <a:pt x="31" y="0"/>
                  <a:pt x="32" y="0"/>
                </a:cubicBezTo>
                <a:cubicBezTo>
                  <a:pt x="33" y="0"/>
                  <a:pt x="34" y="1"/>
                  <a:pt x="34" y="3"/>
                </a:cubicBezTo>
                <a:lnTo>
                  <a:pt x="34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5" name="Round Same Side Corner Rectangle 24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animBg="1"/>
      <p:bldP spid="44" grpId="0" animBg="1"/>
      <p:bldP spid="23" grpId="0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04801" y="1892587"/>
            <a:ext cx="2819400" cy="4965413"/>
          </a:xfrm>
          <a:prstGeom prst="rect">
            <a:avLst/>
          </a:prstGeom>
          <a:noFill/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2927955" y="2343150"/>
            <a:ext cx="1676400" cy="781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2927955" y="3162300"/>
            <a:ext cx="1676400" cy="781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927955" y="3981450"/>
            <a:ext cx="1676400" cy="781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 userDrawn="1"/>
        </p:nvSpPr>
        <p:spPr>
          <a:xfrm>
            <a:off x="2927955" y="4800600"/>
            <a:ext cx="1676400" cy="781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62"/>
          <p:cNvSpPr>
            <a:spLocks noChangeAspect="1" noEditPoints="1"/>
          </p:cNvSpPr>
          <p:nvPr userDrawn="1"/>
        </p:nvSpPr>
        <p:spPr bwMode="auto">
          <a:xfrm>
            <a:off x="3585921" y="2579652"/>
            <a:ext cx="360468" cy="363350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245"/>
          <p:cNvSpPr>
            <a:spLocks noChangeAspect="1"/>
          </p:cNvSpPr>
          <p:nvPr userDrawn="1"/>
        </p:nvSpPr>
        <p:spPr bwMode="auto">
          <a:xfrm>
            <a:off x="3590674" y="3377344"/>
            <a:ext cx="350962" cy="350962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32"/>
          <p:cNvSpPr>
            <a:spLocks noChangeAspect="1" noEditPoints="1"/>
          </p:cNvSpPr>
          <p:nvPr userDrawn="1"/>
        </p:nvSpPr>
        <p:spPr bwMode="auto">
          <a:xfrm>
            <a:off x="3572972" y="4187192"/>
            <a:ext cx="386366" cy="369566"/>
          </a:xfrm>
          <a:custGeom>
            <a:avLst/>
            <a:gdLst/>
            <a:ahLst/>
            <a:cxnLst>
              <a:cxn ang="0">
                <a:pos x="62" y="31"/>
              </a:cxn>
              <a:cxn ang="0">
                <a:pos x="62" y="31"/>
              </a:cxn>
              <a:cxn ang="0">
                <a:pos x="54" y="27"/>
              </a:cxn>
              <a:cxn ang="0">
                <a:pos x="45" y="33"/>
              </a:cxn>
              <a:cxn ang="0">
                <a:pos x="44" y="35"/>
              </a:cxn>
              <a:cxn ang="0">
                <a:pos x="43" y="35"/>
              </a:cxn>
              <a:cxn ang="0">
                <a:pos x="42" y="35"/>
              </a:cxn>
              <a:cxn ang="0">
                <a:pos x="41" y="33"/>
              </a:cxn>
              <a:cxn ang="0">
                <a:pos x="32" y="27"/>
              </a:cxn>
              <a:cxn ang="0">
                <a:pos x="23" y="33"/>
              </a:cxn>
              <a:cxn ang="0">
                <a:pos x="22" y="35"/>
              </a:cxn>
              <a:cxn ang="0">
                <a:pos x="21" y="35"/>
              </a:cxn>
              <a:cxn ang="0">
                <a:pos x="20" y="35"/>
              </a:cxn>
              <a:cxn ang="0">
                <a:pos x="19" y="33"/>
              </a:cxn>
              <a:cxn ang="0">
                <a:pos x="10" y="27"/>
              </a:cxn>
              <a:cxn ang="0">
                <a:pos x="3" y="31"/>
              </a:cxn>
              <a:cxn ang="0">
                <a:pos x="2" y="31"/>
              </a:cxn>
              <a:cxn ang="0">
                <a:pos x="0" y="30"/>
              </a:cxn>
              <a:cxn ang="0">
                <a:pos x="0" y="30"/>
              </a:cxn>
              <a:cxn ang="0">
                <a:pos x="32" y="7"/>
              </a:cxn>
              <a:cxn ang="0">
                <a:pos x="64" y="30"/>
              </a:cxn>
              <a:cxn ang="0">
                <a:pos x="64" y="30"/>
              </a:cxn>
              <a:cxn ang="0">
                <a:pos x="62" y="31"/>
              </a:cxn>
              <a:cxn ang="0">
                <a:pos x="34" y="51"/>
              </a:cxn>
              <a:cxn ang="0">
                <a:pos x="25" y="61"/>
              </a:cxn>
              <a:cxn ang="0">
                <a:pos x="15" y="51"/>
              </a:cxn>
              <a:cxn ang="0">
                <a:pos x="17" y="49"/>
              </a:cxn>
              <a:cxn ang="0">
                <a:pos x="20" y="51"/>
              </a:cxn>
              <a:cxn ang="0">
                <a:pos x="25" y="56"/>
              </a:cxn>
              <a:cxn ang="0">
                <a:pos x="30" y="51"/>
              </a:cxn>
              <a:cxn ang="0">
                <a:pos x="30" y="29"/>
              </a:cxn>
              <a:cxn ang="0">
                <a:pos x="32" y="29"/>
              </a:cxn>
              <a:cxn ang="0">
                <a:pos x="34" y="29"/>
              </a:cxn>
              <a:cxn ang="0">
                <a:pos x="34" y="51"/>
              </a:cxn>
              <a:cxn ang="0">
                <a:pos x="34" y="6"/>
              </a:cxn>
              <a:cxn ang="0">
                <a:pos x="32" y="6"/>
              </a:cxn>
              <a:cxn ang="0">
                <a:pos x="30" y="6"/>
              </a:cxn>
              <a:cxn ang="0">
                <a:pos x="30" y="3"/>
              </a:cxn>
              <a:cxn ang="0">
                <a:pos x="32" y="0"/>
              </a:cxn>
              <a:cxn ang="0">
                <a:pos x="34" y="3"/>
              </a:cxn>
              <a:cxn ang="0">
                <a:pos x="34" y="6"/>
              </a:cxn>
            </a:cxnLst>
            <a:rect l="0" t="0" r="r" b="b"/>
            <a:pathLst>
              <a:path w="64" h="61">
                <a:moveTo>
                  <a:pt x="62" y="31"/>
                </a:moveTo>
                <a:cubicBezTo>
                  <a:pt x="62" y="31"/>
                  <a:pt x="62" y="31"/>
                  <a:pt x="62" y="31"/>
                </a:cubicBezTo>
                <a:cubicBezTo>
                  <a:pt x="59" y="29"/>
                  <a:pt x="57" y="27"/>
                  <a:pt x="54" y="27"/>
                </a:cubicBezTo>
                <a:cubicBezTo>
                  <a:pt x="51" y="27"/>
                  <a:pt x="47" y="30"/>
                  <a:pt x="45" y="33"/>
                </a:cubicBezTo>
                <a:cubicBezTo>
                  <a:pt x="45" y="33"/>
                  <a:pt x="45" y="34"/>
                  <a:pt x="44" y="35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2" y="35"/>
                  <a:pt x="42" y="35"/>
                </a:cubicBezTo>
                <a:cubicBezTo>
                  <a:pt x="42" y="34"/>
                  <a:pt x="41" y="33"/>
                  <a:pt x="41" y="33"/>
                </a:cubicBezTo>
                <a:cubicBezTo>
                  <a:pt x="39" y="30"/>
                  <a:pt x="36" y="27"/>
                  <a:pt x="32" y="27"/>
                </a:cubicBezTo>
                <a:cubicBezTo>
                  <a:pt x="28" y="27"/>
                  <a:pt x="25" y="30"/>
                  <a:pt x="23" y="33"/>
                </a:cubicBezTo>
                <a:cubicBezTo>
                  <a:pt x="23" y="33"/>
                  <a:pt x="22" y="34"/>
                  <a:pt x="22" y="35"/>
                </a:cubicBezTo>
                <a:cubicBezTo>
                  <a:pt x="22" y="35"/>
                  <a:pt x="22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4"/>
                  <a:pt x="19" y="33"/>
                  <a:pt x="19" y="33"/>
                </a:cubicBezTo>
                <a:cubicBezTo>
                  <a:pt x="17" y="30"/>
                  <a:pt x="14" y="27"/>
                  <a:pt x="10" y="27"/>
                </a:cubicBezTo>
                <a:cubicBezTo>
                  <a:pt x="7" y="27"/>
                  <a:pt x="5" y="29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1"/>
                  <a:pt x="0" y="31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4" y="16"/>
                  <a:pt x="18" y="7"/>
                  <a:pt x="32" y="7"/>
                </a:cubicBezTo>
                <a:cubicBezTo>
                  <a:pt x="46" y="7"/>
                  <a:pt x="60" y="16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3" y="31"/>
                  <a:pt x="62" y="31"/>
                </a:cubicBezTo>
                <a:close/>
                <a:moveTo>
                  <a:pt x="34" y="51"/>
                </a:moveTo>
                <a:cubicBezTo>
                  <a:pt x="34" y="56"/>
                  <a:pt x="30" y="61"/>
                  <a:pt x="25" y="61"/>
                </a:cubicBezTo>
                <a:cubicBezTo>
                  <a:pt x="19" y="61"/>
                  <a:pt x="15" y="56"/>
                  <a:pt x="15" y="51"/>
                </a:cubicBezTo>
                <a:cubicBezTo>
                  <a:pt x="15" y="50"/>
                  <a:pt x="16" y="49"/>
                  <a:pt x="17" y="49"/>
                </a:cubicBezTo>
                <a:cubicBezTo>
                  <a:pt x="19" y="49"/>
                  <a:pt x="20" y="50"/>
                  <a:pt x="20" y="51"/>
                </a:cubicBezTo>
                <a:cubicBezTo>
                  <a:pt x="20" y="54"/>
                  <a:pt x="22" y="56"/>
                  <a:pt x="25" y="56"/>
                </a:cubicBezTo>
                <a:cubicBezTo>
                  <a:pt x="27" y="56"/>
                  <a:pt x="30" y="54"/>
                  <a:pt x="30" y="51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1" y="29"/>
                  <a:pt x="32" y="29"/>
                </a:cubicBezTo>
                <a:cubicBezTo>
                  <a:pt x="33" y="29"/>
                  <a:pt x="34" y="29"/>
                  <a:pt x="34" y="29"/>
                </a:cubicBezTo>
                <a:lnTo>
                  <a:pt x="34" y="51"/>
                </a:lnTo>
                <a:close/>
                <a:moveTo>
                  <a:pt x="34" y="6"/>
                </a:moveTo>
                <a:cubicBezTo>
                  <a:pt x="34" y="6"/>
                  <a:pt x="33" y="6"/>
                  <a:pt x="32" y="6"/>
                </a:cubicBezTo>
                <a:cubicBezTo>
                  <a:pt x="31" y="6"/>
                  <a:pt x="30" y="6"/>
                  <a:pt x="30" y="6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1"/>
                  <a:pt x="31" y="0"/>
                  <a:pt x="32" y="0"/>
                </a:cubicBezTo>
                <a:cubicBezTo>
                  <a:pt x="33" y="0"/>
                  <a:pt x="34" y="1"/>
                  <a:pt x="34" y="3"/>
                </a:cubicBezTo>
                <a:lnTo>
                  <a:pt x="34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52"/>
          <p:cNvSpPr>
            <a:spLocks noEditPoints="1"/>
          </p:cNvSpPr>
          <p:nvPr userDrawn="1"/>
        </p:nvSpPr>
        <p:spPr bwMode="auto">
          <a:xfrm>
            <a:off x="3589088" y="5000625"/>
            <a:ext cx="354135" cy="381000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15"/>
          </p:nvPr>
        </p:nvSpPr>
        <p:spPr>
          <a:xfrm>
            <a:off x="4747370" y="2522739"/>
            <a:ext cx="3933685" cy="55383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17"/>
          </p:nvPr>
        </p:nvSpPr>
        <p:spPr>
          <a:xfrm>
            <a:off x="4742101" y="2316787"/>
            <a:ext cx="3944699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18"/>
          </p:nvPr>
        </p:nvSpPr>
        <p:spPr>
          <a:xfrm>
            <a:off x="4747370" y="3368252"/>
            <a:ext cx="3933685" cy="55383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42101" y="3162300"/>
            <a:ext cx="3944699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0"/>
          </p:nvPr>
        </p:nvSpPr>
        <p:spPr>
          <a:xfrm>
            <a:off x="4747370" y="4208664"/>
            <a:ext cx="3933685" cy="55383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42101" y="4002712"/>
            <a:ext cx="3944699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22"/>
          </p:nvPr>
        </p:nvSpPr>
        <p:spPr>
          <a:xfrm>
            <a:off x="4747370" y="5027814"/>
            <a:ext cx="3933685" cy="55383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23"/>
          </p:nvPr>
        </p:nvSpPr>
        <p:spPr>
          <a:xfrm>
            <a:off x="4742101" y="4821862"/>
            <a:ext cx="3944699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9" name="Round Same Side Corner Rectangle 28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36" grpId="0" animBg="1"/>
      <p:bldP spid="37" grpId="0" animBg="1"/>
      <p:bldP spid="38" grpId="0" animBg="1"/>
      <p:bldP spid="45" grpId="0" animBg="1"/>
      <p:bldP spid="46" grpId="0" animBg="1"/>
      <p:bldP spid="4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266750" y="2299100"/>
            <a:ext cx="2057400" cy="3238100"/>
          </a:xfrm>
          <a:prstGeom prst="rect">
            <a:avLst/>
          </a:prstGeom>
          <a:noFill/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4328422" y="2298700"/>
            <a:ext cx="4815578" cy="781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4343400" y="3117850"/>
            <a:ext cx="4800599" cy="781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4343400" y="3937000"/>
            <a:ext cx="4800599" cy="781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4343400" y="4756150"/>
            <a:ext cx="4800599" cy="781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62"/>
          <p:cNvSpPr>
            <a:spLocks noChangeAspect="1" noEditPoints="1"/>
          </p:cNvSpPr>
          <p:nvPr userDrawn="1"/>
        </p:nvSpPr>
        <p:spPr bwMode="auto">
          <a:xfrm>
            <a:off x="4550708" y="2535202"/>
            <a:ext cx="360468" cy="363350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45"/>
          <p:cNvSpPr>
            <a:spLocks noChangeAspect="1"/>
          </p:cNvSpPr>
          <p:nvPr userDrawn="1"/>
        </p:nvSpPr>
        <p:spPr bwMode="auto">
          <a:xfrm>
            <a:off x="4555461" y="3332894"/>
            <a:ext cx="350962" cy="350962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2"/>
          <p:cNvSpPr>
            <a:spLocks noChangeAspect="1" noEditPoints="1"/>
          </p:cNvSpPr>
          <p:nvPr userDrawn="1"/>
        </p:nvSpPr>
        <p:spPr bwMode="auto">
          <a:xfrm>
            <a:off x="4537759" y="4142742"/>
            <a:ext cx="386366" cy="369566"/>
          </a:xfrm>
          <a:custGeom>
            <a:avLst/>
            <a:gdLst/>
            <a:ahLst/>
            <a:cxnLst>
              <a:cxn ang="0">
                <a:pos x="62" y="31"/>
              </a:cxn>
              <a:cxn ang="0">
                <a:pos x="62" y="31"/>
              </a:cxn>
              <a:cxn ang="0">
                <a:pos x="54" y="27"/>
              </a:cxn>
              <a:cxn ang="0">
                <a:pos x="45" y="33"/>
              </a:cxn>
              <a:cxn ang="0">
                <a:pos x="44" y="35"/>
              </a:cxn>
              <a:cxn ang="0">
                <a:pos x="43" y="35"/>
              </a:cxn>
              <a:cxn ang="0">
                <a:pos x="42" y="35"/>
              </a:cxn>
              <a:cxn ang="0">
                <a:pos x="41" y="33"/>
              </a:cxn>
              <a:cxn ang="0">
                <a:pos x="32" y="27"/>
              </a:cxn>
              <a:cxn ang="0">
                <a:pos x="23" y="33"/>
              </a:cxn>
              <a:cxn ang="0">
                <a:pos x="22" y="35"/>
              </a:cxn>
              <a:cxn ang="0">
                <a:pos x="21" y="35"/>
              </a:cxn>
              <a:cxn ang="0">
                <a:pos x="20" y="35"/>
              </a:cxn>
              <a:cxn ang="0">
                <a:pos x="19" y="33"/>
              </a:cxn>
              <a:cxn ang="0">
                <a:pos x="10" y="27"/>
              </a:cxn>
              <a:cxn ang="0">
                <a:pos x="3" y="31"/>
              </a:cxn>
              <a:cxn ang="0">
                <a:pos x="2" y="31"/>
              </a:cxn>
              <a:cxn ang="0">
                <a:pos x="0" y="30"/>
              </a:cxn>
              <a:cxn ang="0">
                <a:pos x="0" y="30"/>
              </a:cxn>
              <a:cxn ang="0">
                <a:pos x="32" y="7"/>
              </a:cxn>
              <a:cxn ang="0">
                <a:pos x="64" y="30"/>
              </a:cxn>
              <a:cxn ang="0">
                <a:pos x="64" y="30"/>
              </a:cxn>
              <a:cxn ang="0">
                <a:pos x="62" y="31"/>
              </a:cxn>
              <a:cxn ang="0">
                <a:pos x="34" y="51"/>
              </a:cxn>
              <a:cxn ang="0">
                <a:pos x="25" y="61"/>
              </a:cxn>
              <a:cxn ang="0">
                <a:pos x="15" y="51"/>
              </a:cxn>
              <a:cxn ang="0">
                <a:pos x="17" y="49"/>
              </a:cxn>
              <a:cxn ang="0">
                <a:pos x="20" y="51"/>
              </a:cxn>
              <a:cxn ang="0">
                <a:pos x="25" y="56"/>
              </a:cxn>
              <a:cxn ang="0">
                <a:pos x="30" y="51"/>
              </a:cxn>
              <a:cxn ang="0">
                <a:pos x="30" y="29"/>
              </a:cxn>
              <a:cxn ang="0">
                <a:pos x="32" y="29"/>
              </a:cxn>
              <a:cxn ang="0">
                <a:pos x="34" y="29"/>
              </a:cxn>
              <a:cxn ang="0">
                <a:pos x="34" y="51"/>
              </a:cxn>
              <a:cxn ang="0">
                <a:pos x="34" y="6"/>
              </a:cxn>
              <a:cxn ang="0">
                <a:pos x="32" y="6"/>
              </a:cxn>
              <a:cxn ang="0">
                <a:pos x="30" y="6"/>
              </a:cxn>
              <a:cxn ang="0">
                <a:pos x="30" y="3"/>
              </a:cxn>
              <a:cxn ang="0">
                <a:pos x="32" y="0"/>
              </a:cxn>
              <a:cxn ang="0">
                <a:pos x="34" y="3"/>
              </a:cxn>
              <a:cxn ang="0">
                <a:pos x="34" y="6"/>
              </a:cxn>
            </a:cxnLst>
            <a:rect l="0" t="0" r="r" b="b"/>
            <a:pathLst>
              <a:path w="64" h="61">
                <a:moveTo>
                  <a:pt x="62" y="31"/>
                </a:moveTo>
                <a:cubicBezTo>
                  <a:pt x="62" y="31"/>
                  <a:pt x="62" y="31"/>
                  <a:pt x="62" y="31"/>
                </a:cubicBezTo>
                <a:cubicBezTo>
                  <a:pt x="59" y="29"/>
                  <a:pt x="57" y="27"/>
                  <a:pt x="54" y="27"/>
                </a:cubicBezTo>
                <a:cubicBezTo>
                  <a:pt x="51" y="27"/>
                  <a:pt x="47" y="30"/>
                  <a:pt x="45" y="33"/>
                </a:cubicBezTo>
                <a:cubicBezTo>
                  <a:pt x="45" y="33"/>
                  <a:pt x="45" y="34"/>
                  <a:pt x="44" y="35"/>
                </a:cubicBezTo>
                <a:cubicBezTo>
                  <a:pt x="44" y="35"/>
                  <a:pt x="44" y="35"/>
                  <a:pt x="43" y="35"/>
                </a:cubicBezTo>
                <a:cubicBezTo>
                  <a:pt x="43" y="35"/>
                  <a:pt x="42" y="35"/>
                  <a:pt x="42" y="35"/>
                </a:cubicBezTo>
                <a:cubicBezTo>
                  <a:pt x="42" y="34"/>
                  <a:pt x="41" y="33"/>
                  <a:pt x="41" y="33"/>
                </a:cubicBezTo>
                <a:cubicBezTo>
                  <a:pt x="39" y="30"/>
                  <a:pt x="36" y="27"/>
                  <a:pt x="32" y="27"/>
                </a:cubicBezTo>
                <a:cubicBezTo>
                  <a:pt x="28" y="27"/>
                  <a:pt x="25" y="30"/>
                  <a:pt x="23" y="33"/>
                </a:cubicBezTo>
                <a:cubicBezTo>
                  <a:pt x="23" y="33"/>
                  <a:pt x="22" y="34"/>
                  <a:pt x="22" y="35"/>
                </a:cubicBezTo>
                <a:cubicBezTo>
                  <a:pt x="22" y="35"/>
                  <a:pt x="22" y="35"/>
                  <a:pt x="21" y="35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4"/>
                  <a:pt x="19" y="33"/>
                  <a:pt x="19" y="33"/>
                </a:cubicBezTo>
                <a:cubicBezTo>
                  <a:pt x="17" y="30"/>
                  <a:pt x="14" y="27"/>
                  <a:pt x="10" y="27"/>
                </a:cubicBezTo>
                <a:cubicBezTo>
                  <a:pt x="7" y="27"/>
                  <a:pt x="5" y="29"/>
                  <a:pt x="3" y="31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31"/>
                  <a:pt x="0" y="31"/>
                  <a:pt x="0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4" y="16"/>
                  <a:pt x="18" y="7"/>
                  <a:pt x="32" y="7"/>
                </a:cubicBezTo>
                <a:cubicBezTo>
                  <a:pt x="46" y="7"/>
                  <a:pt x="60" y="16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1"/>
                  <a:pt x="63" y="31"/>
                  <a:pt x="62" y="31"/>
                </a:cubicBezTo>
                <a:close/>
                <a:moveTo>
                  <a:pt x="34" y="51"/>
                </a:moveTo>
                <a:cubicBezTo>
                  <a:pt x="34" y="56"/>
                  <a:pt x="30" y="61"/>
                  <a:pt x="25" y="61"/>
                </a:cubicBezTo>
                <a:cubicBezTo>
                  <a:pt x="19" y="61"/>
                  <a:pt x="15" y="56"/>
                  <a:pt x="15" y="51"/>
                </a:cubicBezTo>
                <a:cubicBezTo>
                  <a:pt x="15" y="50"/>
                  <a:pt x="16" y="49"/>
                  <a:pt x="17" y="49"/>
                </a:cubicBezTo>
                <a:cubicBezTo>
                  <a:pt x="19" y="49"/>
                  <a:pt x="20" y="50"/>
                  <a:pt x="20" y="51"/>
                </a:cubicBezTo>
                <a:cubicBezTo>
                  <a:pt x="20" y="54"/>
                  <a:pt x="22" y="56"/>
                  <a:pt x="25" y="56"/>
                </a:cubicBezTo>
                <a:cubicBezTo>
                  <a:pt x="27" y="56"/>
                  <a:pt x="30" y="54"/>
                  <a:pt x="30" y="51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9"/>
                  <a:pt x="31" y="29"/>
                  <a:pt x="32" y="29"/>
                </a:cubicBezTo>
                <a:cubicBezTo>
                  <a:pt x="33" y="29"/>
                  <a:pt x="34" y="29"/>
                  <a:pt x="34" y="29"/>
                </a:cubicBezTo>
                <a:lnTo>
                  <a:pt x="34" y="51"/>
                </a:lnTo>
                <a:close/>
                <a:moveTo>
                  <a:pt x="34" y="6"/>
                </a:moveTo>
                <a:cubicBezTo>
                  <a:pt x="34" y="6"/>
                  <a:pt x="33" y="6"/>
                  <a:pt x="32" y="6"/>
                </a:cubicBezTo>
                <a:cubicBezTo>
                  <a:pt x="31" y="6"/>
                  <a:pt x="30" y="6"/>
                  <a:pt x="30" y="6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1"/>
                  <a:pt x="31" y="0"/>
                  <a:pt x="32" y="0"/>
                </a:cubicBezTo>
                <a:cubicBezTo>
                  <a:pt x="33" y="0"/>
                  <a:pt x="34" y="1"/>
                  <a:pt x="34" y="3"/>
                </a:cubicBezTo>
                <a:lnTo>
                  <a:pt x="34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52"/>
          <p:cNvSpPr>
            <a:spLocks noEditPoints="1"/>
          </p:cNvSpPr>
          <p:nvPr userDrawn="1"/>
        </p:nvSpPr>
        <p:spPr bwMode="auto">
          <a:xfrm>
            <a:off x="4553875" y="4956175"/>
            <a:ext cx="354135" cy="381000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47903" y="2603414"/>
            <a:ext cx="3406030" cy="42026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042633" y="2397462"/>
            <a:ext cx="3415567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047903" y="3448927"/>
            <a:ext cx="3406030" cy="36005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42633" y="3242975"/>
            <a:ext cx="3415567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0"/>
          </p:nvPr>
        </p:nvSpPr>
        <p:spPr>
          <a:xfrm>
            <a:off x="5047903" y="4289339"/>
            <a:ext cx="3406030" cy="34809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1"/>
          </p:nvPr>
        </p:nvSpPr>
        <p:spPr>
          <a:xfrm>
            <a:off x="5042633" y="4083387"/>
            <a:ext cx="3415567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22"/>
          </p:nvPr>
        </p:nvSpPr>
        <p:spPr>
          <a:xfrm>
            <a:off x="5047903" y="5108489"/>
            <a:ext cx="3406030" cy="3538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23"/>
          </p:nvPr>
        </p:nvSpPr>
        <p:spPr>
          <a:xfrm>
            <a:off x="5042633" y="4902537"/>
            <a:ext cx="3415567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7" name="Rectangle 56"/>
          <p:cNvSpPr/>
          <p:nvPr userDrawn="1"/>
        </p:nvSpPr>
        <p:spPr>
          <a:xfrm>
            <a:off x="0" y="2298700"/>
            <a:ext cx="2266750" cy="323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24"/>
          </p:nvPr>
        </p:nvSpPr>
        <p:spPr>
          <a:xfrm>
            <a:off x="129718" y="3418679"/>
            <a:ext cx="2007314" cy="180569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Text Placeholder 3"/>
          <p:cNvSpPr>
            <a:spLocks noGrp="1"/>
          </p:cNvSpPr>
          <p:nvPr>
            <p:ph type="body" sz="half" idx="25"/>
          </p:nvPr>
        </p:nvSpPr>
        <p:spPr>
          <a:xfrm>
            <a:off x="126908" y="2670788"/>
            <a:ext cx="2012935" cy="639561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7" name="Round Same Side Corner Rectangle 36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639096" y="2247900"/>
            <a:ext cx="2819400" cy="3415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458496" y="2247900"/>
            <a:ext cx="2514600" cy="170786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5973096" y="2247900"/>
            <a:ext cx="2514600" cy="1707863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458496" y="3955763"/>
            <a:ext cx="2514600" cy="1707863"/>
          </a:xfrm>
          <a:prstGeom prst="rect">
            <a:avLst/>
          </a:prstGeom>
          <a:solidFill>
            <a:schemeClr val="accent3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973096" y="3955763"/>
            <a:ext cx="2514600" cy="1707863"/>
          </a:xfrm>
          <a:prstGeom prst="rect">
            <a:avLst/>
          </a:prstGeom>
          <a:solidFill>
            <a:schemeClr val="accent4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3" name="Round Same Side Corner Rectangle 12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38" grpId="0" animBg="1"/>
      <p:bldP spid="45" grpId="0" animBg="1"/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62200"/>
            <a:ext cx="2667000" cy="3149791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9" name="Round Same Side Corner Rectangle 8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7700" y="2169859"/>
            <a:ext cx="3962400" cy="11257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723083" y="2190255"/>
            <a:ext cx="3773217" cy="110539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755179" y="2454222"/>
            <a:ext cx="3762683" cy="7748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49911" y="2248270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12" name="Rectangle 11"/>
          <p:cNvSpPr/>
          <p:nvPr userDrawn="1"/>
        </p:nvSpPr>
        <p:spPr>
          <a:xfrm>
            <a:off x="647700" y="3406762"/>
            <a:ext cx="3962400" cy="1125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23083" y="3427158"/>
            <a:ext cx="3773217" cy="1105395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755179" y="3691125"/>
            <a:ext cx="3762683" cy="7748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0"/>
          </p:nvPr>
        </p:nvSpPr>
        <p:spPr>
          <a:xfrm>
            <a:off x="749911" y="3485173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16" name="Rectangle 15"/>
          <p:cNvSpPr/>
          <p:nvPr userDrawn="1"/>
        </p:nvSpPr>
        <p:spPr>
          <a:xfrm>
            <a:off x="647700" y="4665408"/>
            <a:ext cx="3962400" cy="11257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4723083" y="4685804"/>
            <a:ext cx="3773217" cy="1105395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2"/>
          </p:nvPr>
        </p:nvSpPr>
        <p:spPr>
          <a:xfrm>
            <a:off x="755179" y="4949771"/>
            <a:ext cx="3762683" cy="7748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3"/>
          </p:nvPr>
        </p:nvSpPr>
        <p:spPr>
          <a:xfrm>
            <a:off x="749911" y="4743819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6" name="Round Same Side Corner Rectangle 25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684983" y="2070101"/>
            <a:ext cx="3773217" cy="173220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66136" y="4000087"/>
            <a:ext cx="3773217" cy="173220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657725" y="2070100"/>
            <a:ext cx="3781628" cy="17322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4676572" y="4000087"/>
            <a:ext cx="3781628" cy="17322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Freeform 45"/>
          <p:cNvSpPr>
            <a:spLocks noEditPoints="1"/>
          </p:cNvSpPr>
          <p:nvPr userDrawn="1"/>
        </p:nvSpPr>
        <p:spPr bwMode="auto">
          <a:xfrm>
            <a:off x="816792" y="2516504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5"/>
          </p:nvPr>
        </p:nvSpPr>
        <p:spPr>
          <a:xfrm>
            <a:off x="1203961" y="2501316"/>
            <a:ext cx="3124200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Freeform 45"/>
          <p:cNvSpPr>
            <a:spLocks noEditPoints="1"/>
          </p:cNvSpPr>
          <p:nvPr userDrawn="1"/>
        </p:nvSpPr>
        <p:spPr bwMode="auto">
          <a:xfrm>
            <a:off x="816792" y="2926079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6"/>
          </p:nvPr>
        </p:nvSpPr>
        <p:spPr>
          <a:xfrm>
            <a:off x="1203961" y="2910891"/>
            <a:ext cx="3124200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Freeform 45"/>
          <p:cNvSpPr>
            <a:spLocks noEditPoints="1"/>
          </p:cNvSpPr>
          <p:nvPr userDrawn="1"/>
        </p:nvSpPr>
        <p:spPr bwMode="auto">
          <a:xfrm>
            <a:off x="816792" y="3335654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03961" y="3320466"/>
            <a:ext cx="3124200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Freeform 45"/>
          <p:cNvSpPr>
            <a:spLocks noEditPoints="1"/>
          </p:cNvSpPr>
          <p:nvPr userDrawn="1"/>
        </p:nvSpPr>
        <p:spPr bwMode="auto">
          <a:xfrm>
            <a:off x="4851581" y="4446788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18"/>
          </p:nvPr>
        </p:nvSpPr>
        <p:spPr>
          <a:xfrm>
            <a:off x="5238750" y="4431600"/>
            <a:ext cx="3124200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Freeform 45"/>
          <p:cNvSpPr>
            <a:spLocks noEditPoints="1"/>
          </p:cNvSpPr>
          <p:nvPr userDrawn="1"/>
        </p:nvSpPr>
        <p:spPr bwMode="auto">
          <a:xfrm>
            <a:off x="4851581" y="4867533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9"/>
          </p:nvPr>
        </p:nvSpPr>
        <p:spPr>
          <a:xfrm>
            <a:off x="5238750" y="4852345"/>
            <a:ext cx="3124200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Freeform 45"/>
          <p:cNvSpPr>
            <a:spLocks noEditPoints="1"/>
          </p:cNvSpPr>
          <p:nvPr userDrawn="1"/>
        </p:nvSpPr>
        <p:spPr bwMode="auto">
          <a:xfrm>
            <a:off x="4851581" y="5288279"/>
            <a:ext cx="310968" cy="310968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8750" y="5273091"/>
            <a:ext cx="3124200" cy="32615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74982" y="2206067"/>
            <a:ext cx="3453179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23"/>
          </p:nvPr>
        </p:nvSpPr>
        <p:spPr>
          <a:xfrm>
            <a:off x="4851581" y="4123912"/>
            <a:ext cx="3453179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44" name="Round Same Side Corner Rectangle 43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4459517" y="2170472"/>
            <a:ext cx="4027258" cy="1115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48200" y="2181037"/>
            <a:ext cx="3609475" cy="110539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0240" y="2454529"/>
            <a:ext cx="3762683" cy="7748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17"/>
          </p:nvPr>
        </p:nvSpPr>
        <p:spPr>
          <a:xfrm>
            <a:off x="4604972" y="2248577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6" name="Isosceles Triangle 45"/>
          <p:cNvSpPr/>
          <p:nvPr userDrawn="1"/>
        </p:nvSpPr>
        <p:spPr>
          <a:xfrm rot="5400000">
            <a:off x="4198555" y="2640455"/>
            <a:ext cx="304800" cy="186559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 userDrawn="1"/>
        </p:nvSpPr>
        <p:spPr>
          <a:xfrm>
            <a:off x="4459517" y="3389365"/>
            <a:ext cx="4027258" cy="1115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48200" y="3399930"/>
            <a:ext cx="3609475" cy="1105395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10240" y="3673422"/>
            <a:ext cx="3762683" cy="7748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20"/>
          </p:nvPr>
        </p:nvSpPr>
        <p:spPr>
          <a:xfrm>
            <a:off x="4604972" y="3467470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1" name="Isosceles Triangle 50"/>
          <p:cNvSpPr/>
          <p:nvPr userDrawn="1"/>
        </p:nvSpPr>
        <p:spPr>
          <a:xfrm rot="5400000">
            <a:off x="4198555" y="3859348"/>
            <a:ext cx="304800" cy="18655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>
            <a:off x="4459517" y="4599040"/>
            <a:ext cx="4027258" cy="1115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48200" y="4609605"/>
            <a:ext cx="3609475" cy="1105395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0" bIns="18288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22"/>
          </p:nvPr>
        </p:nvSpPr>
        <p:spPr>
          <a:xfrm>
            <a:off x="4610240" y="4883097"/>
            <a:ext cx="3762683" cy="7748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23"/>
          </p:nvPr>
        </p:nvSpPr>
        <p:spPr>
          <a:xfrm>
            <a:off x="4604972" y="4677145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6" name="Isosceles Triangle 55"/>
          <p:cNvSpPr/>
          <p:nvPr userDrawn="1"/>
        </p:nvSpPr>
        <p:spPr>
          <a:xfrm rot="5400000">
            <a:off x="4198555" y="5069023"/>
            <a:ext cx="304800" cy="18655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5" name="Round Same Side Corner Rectangle 24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 animBg="1"/>
      <p:bldP spid="4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animBg="1"/>
      <p:bldP spid="5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23" grpId="0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 userDrawn="1"/>
        </p:nvGrpSpPr>
        <p:grpSpPr>
          <a:xfrm>
            <a:off x="4750079" y="2438400"/>
            <a:ext cx="1785974" cy="1044090"/>
            <a:chOff x="4750079" y="1706835"/>
            <a:chExt cx="1785974" cy="1044090"/>
          </a:xfrm>
        </p:grpSpPr>
        <p:sp>
          <p:nvSpPr>
            <p:cNvPr id="24" name="Rectangle 23"/>
            <p:cNvSpPr/>
            <p:nvPr/>
          </p:nvSpPr>
          <p:spPr>
            <a:xfrm>
              <a:off x="4750079" y="1747885"/>
              <a:ext cx="1785974" cy="10030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50079" y="1706835"/>
              <a:ext cx="1785974" cy="1003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6707505" y="2438400"/>
            <a:ext cx="1785974" cy="1044090"/>
            <a:chOff x="6707505" y="1706835"/>
            <a:chExt cx="1785974" cy="1044090"/>
          </a:xfrm>
        </p:grpSpPr>
        <p:sp>
          <p:nvSpPr>
            <p:cNvPr id="27" name="Rectangle 26"/>
            <p:cNvSpPr/>
            <p:nvPr/>
          </p:nvSpPr>
          <p:spPr>
            <a:xfrm>
              <a:off x="6707505" y="1747885"/>
              <a:ext cx="1785974" cy="10030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07505" y="1706835"/>
              <a:ext cx="1785974" cy="1003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4750079" y="3524608"/>
            <a:ext cx="1785974" cy="1045251"/>
            <a:chOff x="4750079" y="2793043"/>
            <a:chExt cx="1785974" cy="1045251"/>
          </a:xfrm>
        </p:grpSpPr>
        <p:sp>
          <p:nvSpPr>
            <p:cNvPr id="32" name="Rectangle 31"/>
            <p:cNvSpPr/>
            <p:nvPr/>
          </p:nvSpPr>
          <p:spPr>
            <a:xfrm>
              <a:off x="4750079" y="2793043"/>
              <a:ext cx="1785974" cy="10030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50079" y="2835254"/>
              <a:ext cx="1785974" cy="100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6707505" y="3524608"/>
            <a:ext cx="1785974" cy="1045251"/>
            <a:chOff x="6707505" y="2793043"/>
            <a:chExt cx="1785974" cy="1045251"/>
          </a:xfrm>
        </p:grpSpPr>
        <p:sp>
          <p:nvSpPr>
            <p:cNvPr id="35" name="Rectangle 34"/>
            <p:cNvSpPr/>
            <p:nvPr/>
          </p:nvSpPr>
          <p:spPr>
            <a:xfrm>
              <a:off x="6707505" y="2793043"/>
              <a:ext cx="1785974" cy="10030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07505" y="2835254"/>
              <a:ext cx="1785974" cy="1003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68891" y="2438400"/>
            <a:ext cx="3884059" cy="213146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8" name="Round Same Side Corner Rectangle 37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752600"/>
            <a:ext cx="9127832" cy="2712148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43246" y="1981200"/>
            <a:ext cx="2602150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443246" y="3335257"/>
            <a:ext cx="2602149" cy="42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17"/>
          </p:nvPr>
        </p:nvSpPr>
        <p:spPr>
          <a:xfrm>
            <a:off x="510621" y="3441132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258150" y="1981200"/>
            <a:ext cx="2602150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3258150" y="3335257"/>
            <a:ext cx="2602149" cy="420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25525" y="3441132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6071075" y="1981200"/>
            <a:ext cx="2602150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6071075" y="3335257"/>
            <a:ext cx="2602149" cy="4209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21"/>
          </p:nvPr>
        </p:nvSpPr>
        <p:spPr>
          <a:xfrm>
            <a:off x="6138450" y="3441132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443246" y="3911930"/>
            <a:ext cx="2602150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443246" y="5265987"/>
            <a:ext cx="2602149" cy="4209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3"/>
          </p:nvPr>
        </p:nvSpPr>
        <p:spPr>
          <a:xfrm>
            <a:off x="510621" y="5371862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3258150" y="3911930"/>
            <a:ext cx="2602150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3258150" y="5265987"/>
            <a:ext cx="2602149" cy="4209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3325525" y="5371862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071075" y="3911930"/>
            <a:ext cx="2602150" cy="135405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6071075" y="5265987"/>
            <a:ext cx="2602149" cy="4209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27"/>
          </p:nvPr>
        </p:nvSpPr>
        <p:spPr>
          <a:xfrm>
            <a:off x="6138450" y="5371862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6" name="Round Same Side Corner Rectangle 25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animBg="1"/>
      <p:bldP spid="3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/>
      <p:bldP spid="40" grpId="0" animBg="1"/>
      <p:bldP spid="4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3" grpId="0" animBg="1"/>
      <p:bldP spid="4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/>
      <p:bldP spid="46" grpId="0" animBg="1"/>
      <p:bldP spid="4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  <p:bldP spid="49" grpId="0" animBg="1"/>
      <p:bldP spid="5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Pic 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82050" y="2533850"/>
            <a:ext cx="1833416" cy="1832870"/>
          </a:xfrm>
          <a:prstGeom prst="diamond">
            <a:avLst/>
          </a:prstGeom>
          <a:ln w="19050">
            <a:solidFill>
              <a:schemeClr val="accent1"/>
            </a:solidFill>
          </a:ln>
        </p:spPr>
        <p:txBody>
          <a:bodyPr bIns="91440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746883" y="3498410"/>
            <a:ext cx="1833416" cy="1832870"/>
          </a:xfrm>
          <a:prstGeom prst="diamond">
            <a:avLst/>
          </a:prstGeom>
          <a:ln w="19050">
            <a:solidFill>
              <a:schemeClr val="accent2"/>
            </a:solidFill>
          </a:ln>
        </p:spPr>
        <p:txBody>
          <a:bodyPr bIns="91440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2704408" y="2524225"/>
            <a:ext cx="1833416" cy="1832870"/>
          </a:xfrm>
          <a:prstGeom prst="diamond">
            <a:avLst/>
          </a:prstGeom>
          <a:ln w="19050">
            <a:solidFill>
              <a:schemeClr val="accent3"/>
            </a:solidFill>
          </a:ln>
        </p:spPr>
        <p:txBody>
          <a:bodyPr bIns="91440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4" hasCustomPrompt="1"/>
          </p:nvPr>
        </p:nvSpPr>
        <p:spPr>
          <a:xfrm>
            <a:off x="3670412" y="3488785"/>
            <a:ext cx="1833416" cy="1832870"/>
          </a:xfrm>
          <a:prstGeom prst="diamond">
            <a:avLst/>
          </a:prstGeom>
          <a:ln w="19050">
            <a:solidFill>
              <a:schemeClr val="accent4"/>
            </a:solidFill>
          </a:ln>
        </p:spPr>
        <p:txBody>
          <a:bodyPr bIns="91440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4626766" y="2514600"/>
            <a:ext cx="1833416" cy="1832870"/>
          </a:xfrm>
          <a:prstGeom prst="diamond">
            <a:avLst/>
          </a:prstGeom>
          <a:ln w="19050">
            <a:solidFill>
              <a:schemeClr val="accent5"/>
            </a:solidFill>
          </a:ln>
        </p:spPr>
        <p:txBody>
          <a:bodyPr bIns="91440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27" hasCustomPrompt="1"/>
          </p:nvPr>
        </p:nvSpPr>
        <p:spPr>
          <a:xfrm>
            <a:off x="5593942" y="3479160"/>
            <a:ext cx="1833416" cy="1832870"/>
          </a:xfrm>
          <a:prstGeom prst="diamond">
            <a:avLst/>
          </a:prstGeom>
          <a:ln w="19050">
            <a:solidFill>
              <a:schemeClr val="accent6"/>
            </a:solidFill>
          </a:ln>
        </p:spPr>
        <p:txBody>
          <a:bodyPr bIns="91440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28" hasCustomPrompt="1"/>
          </p:nvPr>
        </p:nvSpPr>
        <p:spPr>
          <a:xfrm>
            <a:off x="6549123" y="2514600"/>
            <a:ext cx="1833416" cy="1832870"/>
          </a:xfrm>
          <a:prstGeom prst="diamond">
            <a:avLst/>
          </a:prstGeom>
          <a:ln w="19050">
            <a:solidFill>
              <a:schemeClr val="accent1"/>
            </a:solidFill>
          </a:ln>
        </p:spPr>
        <p:txBody>
          <a:bodyPr bIns="91440" anchor="b"/>
          <a:lstStyle>
            <a:lvl1pPr algn="ct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5" name="Round Same Side Corner Rectangle 14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51" grpId="0" animBg="1"/>
      <p:bldP spid="52" grpId="0" animBg="1"/>
      <p:bldP spid="13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9143999" cy="4571998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4714725" y="2640465"/>
            <a:ext cx="3773217" cy="2023461"/>
          </a:xfrm>
          <a:prstGeom prst="downArrowCallout">
            <a:avLst>
              <a:gd name="adj1" fmla="val 50000"/>
              <a:gd name="adj2" fmla="val 11967"/>
              <a:gd name="adj3" fmla="val 7487"/>
              <a:gd name="adj4" fmla="val 92647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43682" y="2630840"/>
            <a:ext cx="3773217" cy="2033086"/>
          </a:xfrm>
          <a:prstGeom prst="downArrowCallout">
            <a:avLst>
              <a:gd name="adj1" fmla="val 50000"/>
              <a:gd name="adj2" fmla="val 11967"/>
              <a:gd name="adj3" fmla="val 7487"/>
              <a:gd name="adj4" fmla="val 92647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5"/>
          </p:nvPr>
        </p:nvSpPr>
        <p:spPr>
          <a:xfrm>
            <a:off x="648949" y="4889128"/>
            <a:ext cx="3762683" cy="63509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3681" y="4683176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3"/>
          </p:nvPr>
        </p:nvSpPr>
        <p:spPr>
          <a:xfrm>
            <a:off x="4719992" y="4889128"/>
            <a:ext cx="3762683" cy="63509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5"/>
          </p:nvPr>
        </p:nvSpPr>
        <p:spPr>
          <a:xfrm>
            <a:off x="4714724" y="4683176"/>
            <a:ext cx="377321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8" name="Rectangle 27"/>
          <p:cNvSpPr/>
          <p:nvPr userDrawn="1"/>
        </p:nvSpPr>
        <p:spPr>
          <a:xfrm>
            <a:off x="648948" y="2248437"/>
            <a:ext cx="3762684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6"/>
          </p:nvPr>
        </p:nvSpPr>
        <p:spPr>
          <a:xfrm>
            <a:off x="672532" y="2324219"/>
            <a:ext cx="3715517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3" name="Rectangle 32"/>
          <p:cNvSpPr/>
          <p:nvPr userDrawn="1"/>
        </p:nvSpPr>
        <p:spPr>
          <a:xfrm>
            <a:off x="4719991" y="2248437"/>
            <a:ext cx="3762684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4"/>
          </p:nvPr>
        </p:nvSpPr>
        <p:spPr>
          <a:xfrm>
            <a:off x="4743575" y="2324219"/>
            <a:ext cx="3715517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9" name="Round Same Side Corner Rectangle 28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43683" y="2744603"/>
            <a:ext cx="2491870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2434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48950" y="4945741"/>
            <a:ext cx="2486604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3681" y="4739789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8" name="Rectangle 27"/>
          <p:cNvSpPr/>
          <p:nvPr userDrawn="1"/>
        </p:nvSpPr>
        <p:spPr>
          <a:xfrm>
            <a:off x="648949" y="2362200"/>
            <a:ext cx="2486604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6"/>
          </p:nvPr>
        </p:nvSpPr>
        <p:spPr>
          <a:xfrm>
            <a:off x="742617" y="2452327"/>
            <a:ext cx="2299268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333752" y="2744603"/>
            <a:ext cx="2491870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2434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9019" y="4945741"/>
            <a:ext cx="2486604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0"/>
          </p:nvPr>
        </p:nvSpPr>
        <p:spPr>
          <a:xfrm>
            <a:off x="3333750" y="4739789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5" name="Rectangle 34"/>
          <p:cNvSpPr/>
          <p:nvPr userDrawn="1"/>
        </p:nvSpPr>
        <p:spPr>
          <a:xfrm>
            <a:off x="3339018" y="2362200"/>
            <a:ext cx="2486604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21"/>
          </p:nvPr>
        </p:nvSpPr>
        <p:spPr>
          <a:xfrm>
            <a:off x="3432686" y="2452327"/>
            <a:ext cx="2299268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6019802" y="2744603"/>
            <a:ext cx="2491870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2434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8" name="Text Placeholder 3"/>
          <p:cNvSpPr>
            <a:spLocks noGrp="1"/>
          </p:cNvSpPr>
          <p:nvPr>
            <p:ph type="body" sz="half" idx="23"/>
          </p:nvPr>
        </p:nvSpPr>
        <p:spPr>
          <a:xfrm>
            <a:off x="6025069" y="4945741"/>
            <a:ext cx="2486604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4"/>
          </p:nvPr>
        </p:nvSpPr>
        <p:spPr>
          <a:xfrm>
            <a:off x="6019800" y="4739789"/>
            <a:ext cx="2493566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6025068" y="2362200"/>
            <a:ext cx="2486604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25"/>
          </p:nvPr>
        </p:nvSpPr>
        <p:spPr>
          <a:xfrm>
            <a:off x="6118736" y="2452327"/>
            <a:ext cx="2299268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42" name="Round Same Side Corner Rectangle 4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Slide Number Placeholder 4"/>
          <p:cNvSpPr txBox="1">
            <a:spLocks/>
          </p:cNvSpPr>
          <p:nvPr userDrawn="1"/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‹n.›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70750" y="2742073"/>
            <a:ext cx="1871668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2434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5"/>
          </p:nvPr>
        </p:nvSpPr>
        <p:spPr>
          <a:xfrm>
            <a:off x="520611" y="4927504"/>
            <a:ext cx="1932643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15342" y="4721552"/>
            <a:ext cx="193805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5" name="Rectangle 34"/>
          <p:cNvSpPr/>
          <p:nvPr userDrawn="1"/>
        </p:nvSpPr>
        <p:spPr>
          <a:xfrm>
            <a:off x="576016" y="2359670"/>
            <a:ext cx="1867713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16"/>
          </p:nvPr>
        </p:nvSpPr>
        <p:spPr>
          <a:xfrm>
            <a:off x="646371" y="2449797"/>
            <a:ext cx="1727003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633722" y="2742073"/>
            <a:ext cx="1871668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2434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8" name="Text Placeholder 3"/>
          <p:cNvSpPr>
            <a:spLocks noGrp="1"/>
          </p:cNvSpPr>
          <p:nvPr>
            <p:ph type="body" sz="half" idx="19"/>
          </p:nvPr>
        </p:nvSpPr>
        <p:spPr>
          <a:xfrm>
            <a:off x="2583583" y="4927504"/>
            <a:ext cx="1932643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0"/>
          </p:nvPr>
        </p:nvSpPr>
        <p:spPr>
          <a:xfrm>
            <a:off x="2578314" y="4721552"/>
            <a:ext cx="193805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2638988" y="2359670"/>
            <a:ext cx="1867713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1"/>
          </p:nvPr>
        </p:nvSpPr>
        <p:spPr>
          <a:xfrm>
            <a:off x="2709343" y="2449797"/>
            <a:ext cx="1727003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4684531" y="2742073"/>
            <a:ext cx="1871668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2434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23"/>
          </p:nvPr>
        </p:nvSpPr>
        <p:spPr>
          <a:xfrm>
            <a:off x="4634392" y="4927504"/>
            <a:ext cx="1932643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24"/>
          </p:nvPr>
        </p:nvSpPr>
        <p:spPr>
          <a:xfrm>
            <a:off x="4629123" y="4721552"/>
            <a:ext cx="193805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5" name="Rectangle 54"/>
          <p:cNvSpPr/>
          <p:nvPr userDrawn="1"/>
        </p:nvSpPr>
        <p:spPr>
          <a:xfrm>
            <a:off x="4689797" y="2359670"/>
            <a:ext cx="1867713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1" name="Text Placeholder 3"/>
          <p:cNvSpPr>
            <a:spLocks noGrp="1"/>
          </p:cNvSpPr>
          <p:nvPr>
            <p:ph type="body" sz="half" idx="25"/>
          </p:nvPr>
        </p:nvSpPr>
        <p:spPr>
          <a:xfrm>
            <a:off x="4760152" y="2449797"/>
            <a:ext cx="1727003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62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6722908" y="2742073"/>
            <a:ext cx="1871668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2434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3" name="Text Placeholder 3"/>
          <p:cNvSpPr>
            <a:spLocks noGrp="1"/>
          </p:cNvSpPr>
          <p:nvPr>
            <p:ph type="body" sz="half" idx="27"/>
          </p:nvPr>
        </p:nvSpPr>
        <p:spPr>
          <a:xfrm>
            <a:off x="6672769" y="4927504"/>
            <a:ext cx="1932643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Text Placeholder 3"/>
          <p:cNvSpPr>
            <a:spLocks noGrp="1"/>
          </p:cNvSpPr>
          <p:nvPr>
            <p:ph type="body" sz="half" idx="28"/>
          </p:nvPr>
        </p:nvSpPr>
        <p:spPr>
          <a:xfrm>
            <a:off x="6667500" y="4721552"/>
            <a:ext cx="193805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65" name="Rectangle 64"/>
          <p:cNvSpPr/>
          <p:nvPr userDrawn="1"/>
        </p:nvSpPr>
        <p:spPr>
          <a:xfrm>
            <a:off x="6728174" y="2359670"/>
            <a:ext cx="1867713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Text Placeholder 3"/>
          <p:cNvSpPr>
            <a:spLocks noGrp="1"/>
          </p:cNvSpPr>
          <p:nvPr>
            <p:ph type="body" sz="half" idx="29"/>
          </p:nvPr>
        </p:nvSpPr>
        <p:spPr>
          <a:xfrm>
            <a:off x="6798529" y="2449797"/>
            <a:ext cx="1727003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41" name="Round Same Side Corner Rectangle 40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5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6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-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18"/>
          <p:cNvGrpSpPr/>
          <p:nvPr userDrawn="1"/>
        </p:nvGrpSpPr>
        <p:grpSpPr>
          <a:xfrm>
            <a:off x="0" y="2198100"/>
            <a:ext cx="1828800" cy="1682250"/>
            <a:chOff x="4750079" y="1706835"/>
            <a:chExt cx="1785974" cy="1044090"/>
          </a:xfrm>
        </p:grpSpPr>
        <p:sp>
          <p:nvSpPr>
            <p:cNvPr id="51" name="Rectangle 50"/>
            <p:cNvSpPr/>
            <p:nvPr/>
          </p:nvSpPr>
          <p:spPr>
            <a:xfrm>
              <a:off x="4750079" y="1747885"/>
              <a:ext cx="1785974" cy="10030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750079" y="1706835"/>
              <a:ext cx="1785974" cy="1003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22"/>
          <p:cNvGrpSpPr/>
          <p:nvPr userDrawn="1"/>
        </p:nvGrpSpPr>
        <p:grpSpPr>
          <a:xfrm>
            <a:off x="3657600" y="2198100"/>
            <a:ext cx="1828800" cy="1682250"/>
            <a:chOff x="4750079" y="1706835"/>
            <a:chExt cx="1785974" cy="1044090"/>
          </a:xfrm>
        </p:grpSpPr>
        <p:sp>
          <p:nvSpPr>
            <p:cNvPr id="54" name="Rectangle 53"/>
            <p:cNvSpPr/>
            <p:nvPr/>
          </p:nvSpPr>
          <p:spPr>
            <a:xfrm>
              <a:off x="4750079" y="1747885"/>
              <a:ext cx="1785974" cy="10030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750079" y="1706835"/>
              <a:ext cx="1785974" cy="100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22"/>
          <p:cNvGrpSpPr/>
          <p:nvPr userDrawn="1"/>
        </p:nvGrpSpPr>
        <p:grpSpPr>
          <a:xfrm>
            <a:off x="7315200" y="2198100"/>
            <a:ext cx="1828800" cy="1682250"/>
            <a:chOff x="4750079" y="1706835"/>
            <a:chExt cx="1785974" cy="1044090"/>
          </a:xfrm>
        </p:grpSpPr>
        <p:sp>
          <p:nvSpPr>
            <p:cNvPr id="57" name="Rectangle 56"/>
            <p:cNvSpPr/>
            <p:nvPr/>
          </p:nvSpPr>
          <p:spPr>
            <a:xfrm>
              <a:off x="4750079" y="1747885"/>
              <a:ext cx="1785974" cy="100304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750079" y="1706835"/>
              <a:ext cx="1785974" cy="10030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22"/>
          <p:cNvGrpSpPr/>
          <p:nvPr userDrawn="1"/>
        </p:nvGrpSpPr>
        <p:grpSpPr>
          <a:xfrm>
            <a:off x="5486400" y="3880350"/>
            <a:ext cx="1828800" cy="1682250"/>
            <a:chOff x="4750079" y="1706835"/>
            <a:chExt cx="1785974" cy="1044090"/>
          </a:xfrm>
        </p:grpSpPr>
        <p:sp>
          <p:nvSpPr>
            <p:cNvPr id="60" name="Rectangle 59"/>
            <p:cNvSpPr/>
            <p:nvPr/>
          </p:nvSpPr>
          <p:spPr>
            <a:xfrm>
              <a:off x="4750079" y="1747885"/>
              <a:ext cx="1785974" cy="100304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750079" y="1706835"/>
              <a:ext cx="1785974" cy="1003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22"/>
          <p:cNvGrpSpPr/>
          <p:nvPr userDrawn="1"/>
        </p:nvGrpSpPr>
        <p:grpSpPr>
          <a:xfrm>
            <a:off x="1828800" y="3880350"/>
            <a:ext cx="1828800" cy="1682250"/>
            <a:chOff x="4750079" y="1706835"/>
            <a:chExt cx="1785974" cy="1044090"/>
          </a:xfrm>
        </p:grpSpPr>
        <p:sp>
          <p:nvSpPr>
            <p:cNvPr id="63" name="Rectangle 62"/>
            <p:cNvSpPr/>
            <p:nvPr/>
          </p:nvSpPr>
          <p:spPr>
            <a:xfrm>
              <a:off x="4750079" y="1747885"/>
              <a:ext cx="1785974" cy="10030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0079" y="1706835"/>
              <a:ext cx="1785974" cy="1003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828800" y="2198100"/>
            <a:ext cx="1828800" cy="168225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486400" y="2198100"/>
            <a:ext cx="1828800" cy="168225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3880350"/>
            <a:ext cx="1828800" cy="168225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657600" y="3880350"/>
            <a:ext cx="1828800" cy="168225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7299032" y="3880350"/>
            <a:ext cx="1828800" cy="168225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0" name="Text Placeholder 3"/>
          <p:cNvSpPr>
            <a:spLocks noGrp="1"/>
          </p:cNvSpPr>
          <p:nvPr>
            <p:ph type="body" sz="half" idx="21"/>
          </p:nvPr>
        </p:nvSpPr>
        <p:spPr>
          <a:xfrm>
            <a:off x="119066" y="2664211"/>
            <a:ext cx="1563381" cy="959082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 Placeholder 3"/>
          <p:cNvSpPr>
            <a:spLocks noGrp="1"/>
          </p:cNvSpPr>
          <p:nvPr>
            <p:ph type="body" sz="half" idx="22"/>
          </p:nvPr>
        </p:nvSpPr>
        <p:spPr>
          <a:xfrm>
            <a:off x="113797" y="2439209"/>
            <a:ext cx="156775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72" name="Text Placeholder 3"/>
          <p:cNvSpPr>
            <a:spLocks noGrp="1"/>
          </p:cNvSpPr>
          <p:nvPr>
            <p:ph type="body" sz="half" idx="23"/>
          </p:nvPr>
        </p:nvSpPr>
        <p:spPr>
          <a:xfrm>
            <a:off x="1952325" y="4393677"/>
            <a:ext cx="1563381" cy="959082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Text Placeholder 3"/>
          <p:cNvSpPr>
            <a:spLocks noGrp="1"/>
          </p:cNvSpPr>
          <p:nvPr>
            <p:ph type="body" sz="half" idx="24"/>
          </p:nvPr>
        </p:nvSpPr>
        <p:spPr>
          <a:xfrm>
            <a:off x="1947056" y="4168675"/>
            <a:ext cx="156775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5"/>
          </p:nvPr>
        </p:nvSpPr>
        <p:spPr>
          <a:xfrm>
            <a:off x="3790750" y="2664211"/>
            <a:ext cx="1563381" cy="959082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5" name="Text Placeholder 3"/>
          <p:cNvSpPr>
            <a:spLocks noGrp="1"/>
          </p:cNvSpPr>
          <p:nvPr>
            <p:ph type="body" sz="half" idx="26"/>
          </p:nvPr>
        </p:nvSpPr>
        <p:spPr>
          <a:xfrm>
            <a:off x="3785481" y="2439209"/>
            <a:ext cx="156775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76" name="Text Placeholder 3"/>
          <p:cNvSpPr>
            <a:spLocks noGrp="1"/>
          </p:cNvSpPr>
          <p:nvPr>
            <p:ph type="body" sz="half" idx="27"/>
          </p:nvPr>
        </p:nvSpPr>
        <p:spPr>
          <a:xfrm>
            <a:off x="5614281" y="4393677"/>
            <a:ext cx="1563381" cy="959082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Text Placeholder 3"/>
          <p:cNvSpPr>
            <a:spLocks noGrp="1"/>
          </p:cNvSpPr>
          <p:nvPr>
            <p:ph type="body" sz="half" idx="28"/>
          </p:nvPr>
        </p:nvSpPr>
        <p:spPr>
          <a:xfrm>
            <a:off x="5609012" y="4168675"/>
            <a:ext cx="156775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78" name="Text Placeholder 3"/>
          <p:cNvSpPr>
            <a:spLocks noGrp="1"/>
          </p:cNvSpPr>
          <p:nvPr>
            <p:ph type="body" sz="half" idx="29"/>
          </p:nvPr>
        </p:nvSpPr>
        <p:spPr>
          <a:xfrm>
            <a:off x="7466719" y="2664211"/>
            <a:ext cx="1563381" cy="959082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Text Placeholder 3"/>
          <p:cNvSpPr>
            <a:spLocks noGrp="1"/>
          </p:cNvSpPr>
          <p:nvPr>
            <p:ph type="body" sz="half" idx="30"/>
          </p:nvPr>
        </p:nvSpPr>
        <p:spPr>
          <a:xfrm>
            <a:off x="7461450" y="2439209"/>
            <a:ext cx="1567758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8" name="Round Same Side Corner Rectangle 37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03083" y="2732548"/>
            <a:ext cx="1540591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3840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52945" y="4927504"/>
            <a:ext cx="1590780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7"/>
          </p:nvPr>
        </p:nvSpPr>
        <p:spPr>
          <a:xfrm>
            <a:off x="447675" y="4721552"/>
            <a:ext cx="159523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8" name="Rectangle 37"/>
          <p:cNvSpPr/>
          <p:nvPr userDrawn="1"/>
        </p:nvSpPr>
        <p:spPr>
          <a:xfrm>
            <a:off x="508350" y="2350145"/>
            <a:ext cx="1537336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66260" y="2440272"/>
            <a:ext cx="1421516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147332" y="2732548"/>
            <a:ext cx="1540591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3840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097194" y="4927504"/>
            <a:ext cx="1590780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20"/>
          </p:nvPr>
        </p:nvSpPr>
        <p:spPr>
          <a:xfrm>
            <a:off x="2091924" y="4721552"/>
            <a:ext cx="159523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3" name="Rectangle 42"/>
          <p:cNvSpPr/>
          <p:nvPr userDrawn="1"/>
        </p:nvSpPr>
        <p:spPr>
          <a:xfrm>
            <a:off x="2152599" y="2350145"/>
            <a:ext cx="1537336" cy="38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1"/>
          </p:nvPr>
        </p:nvSpPr>
        <p:spPr>
          <a:xfrm>
            <a:off x="2210509" y="2440272"/>
            <a:ext cx="1421516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794548" y="2732548"/>
            <a:ext cx="1540591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3840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23"/>
          </p:nvPr>
        </p:nvSpPr>
        <p:spPr>
          <a:xfrm>
            <a:off x="3744410" y="4927504"/>
            <a:ext cx="1590780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4"/>
          </p:nvPr>
        </p:nvSpPr>
        <p:spPr>
          <a:xfrm>
            <a:off x="3739140" y="4721552"/>
            <a:ext cx="159523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48" name="Rectangle 47"/>
          <p:cNvSpPr/>
          <p:nvPr userDrawn="1"/>
        </p:nvSpPr>
        <p:spPr>
          <a:xfrm>
            <a:off x="3799815" y="2350145"/>
            <a:ext cx="1537336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5"/>
          </p:nvPr>
        </p:nvSpPr>
        <p:spPr>
          <a:xfrm>
            <a:off x="3857725" y="2440272"/>
            <a:ext cx="1421516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0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438435" y="2732548"/>
            <a:ext cx="1540591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3840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7"/>
          </p:nvPr>
        </p:nvSpPr>
        <p:spPr>
          <a:xfrm>
            <a:off x="5388297" y="4927504"/>
            <a:ext cx="1590780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28"/>
          </p:nvPr>
        </p:nvSpPr>
        <p:spPr>
          <a:xfrm>
            <a:off x="5383027" y="4721552"/>
            <a:ext cx="159523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3" name="Rectangle 52"/>
          <p:cNvSpPr/>
          <p:nvPr userDrawn="1"/>
        </p:nvSpPr>
        <p:spPr>
          <a:xfrm>
            <a:off x="5443702" y="2350145"/>
            <a:ext cx="1537336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29"/>
          </p:nvPr>
        </p:nvSpPr>
        <p:spPr>
          <a:xfrm>
            <a:off x="5501612" y="2440272"/>
            <a:ext cx="1421516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077764" y="2732548"/>
            <a:ext cx="1540591" cy="1892243"/>
          </a:xfrm>
          <a:prstGeom prst="downArrowCallout">
            <a:avLst>
              <a:gd name="adj1" fmla="val 35178"/>
              <a:gd name="adj2" fmla="val 13059"/>
              <a:gd name="adj3" fmla="val 7566"/>
              <a:gd name="adj4" fmla="val 93840"/>
            </a:avLst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31"/>
          </p:nvPr>
        </p:nvSpPr>
        <p:spPr>
          <a:xfrm>
            <a:off x="7027626" y="4927504"/>
            <a:ext cx="1590780" cy="635096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32"/>
          </p:nvPr>
        </p:nvSpPr>
        <p:spPr>
          <a:xfrm>
            <a:off x="7022356" y="4721552"/>
            <a:ext cx="1595234" cy="19278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8" name="Rectangle 57"/>
          <p:cNvSpPr/>
          <p:nvPr userDrawn="1"/>
        </p:nvSpPr>
        <p:spPr>
          <a:xfrm>
            <a:off x="7083031" y="2350145"/>
            <a:ext cx="1537336" cy="381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9" name="Text Placeholder 3"/>
          <p:cNvSpPr>
            <a:spLocks noGrp="1"/>
          </p:cNvSpPr>
          <p:nvPr>
            <p:ph type="body" sz="half" idx="33"/>
          </p:nvPr>
        </p:nvSpPr>
        <p:spPr>
          <a:xfrm>
            <a:off x="7140941" y="2440272"/>
            <a:ext cx="1421516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1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6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62" name="Round Same Side Corner Rectangle 6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500"/>
                            </p:stCondLst>
                            <p:childTnLst>
                              <p:par>
                                <p:cTn id="1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/>
      <p:bldP spid="4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/>
      <p:bldP spid="5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  <p:bldP spid="59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6400800" y="2057400"/>
            <a:ext cx="1927226" cy="3589236"/>
            <a:chOff x="6140449" y="1116114"/>
            <a:chExt cx="1927226" cy="3589236"/>
          </a:xfrm>
        </p:grpSpPr>
        <p:sp>
          <p:nvSpPr>
            <p:cNvPr id="17" name="Rectangle 16"/>
            <p:cNvSpPr/>
            <p:nvPr userDrawn="1"/>
          </p:nvSpPr>
          <p:spPr>
            <a:xfrm>
              <a:off x="6211887" y="1630479"/>
              <a:ext cx="1784351" cy="25398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5"/>
            <p:cNvSpPr>
              <a:spLocks noEditPoints="1"/>
            </p:cNvSpPr>
            <p:nvPr userDrawn="1"/>
          </p:nvSpPr>
          <p:spPr bwMode="auto">
            <a:xfrm>
              <a:off x="6140449" y="1116114"/>
              <a:ext cx="1927226" cy="3589236"/>
            </a:xfrm>
            <a:custGeom>
              <a:avLst/>
              <a:gdLst/>
              <a:ahLst/>
              <a:cxnLst>
                <a:cxn ang="0">
                  <a:pos x="440" y="1690"/>
                </a:cxn>
                <a:cxn ang="0">
                  <a:pos x="440" y="1690"/>
                </a:cxn>
                <a:cxn ang="0">
                  <a:pos x="494" y="1636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494" y="1743"/>
                </a:cxn>
                <a:cxn ang="0">
                  <a:pos x="440" y="1690"/>
                </a:cxn>
                <a:cxn ang="0">
                  <a:pos x="440" y="1690"/>
                </a:cxn>
                <a:cxn ang="0">
                  <a:pos x="65" y="274"/>
                </a:cxn>
                <a:cxn ang="0">
                  <a:pos x="65" y="274"/>
                </a:cxn>
                <a:cxn ang="0">
                  <a:pos x="922" y="274"/>
                </a:cxn>
                <a:cxn ang="0">
                  <a:pos x="922" y="1543"/>
                </a:cxn>
                <a:cxn ang="0">
                  <a:pos x="65" y="1543"/>
                </a:cxn>
                <a:cxn ang="0">
                  <a:pos x="65" y="274"/>
                </a:cxn>
                <a:cxn ang="0">
                  <a:pos x="355" y="143"/>
                </a:cxn>
                <a:cxn ang="0">
                  <a:pos x="355" y="143"/>
                </a:cxn>
                <a:cxn ang="0">
                  <a:pos x="632" y="143"/>
                </a:cxn>
                <a:cxn ang="0">
                  <a:pos x="632" y="163"/>
                </a:cxn>
                <a:cxn ang="0">
                  <a:pos x="355" y="163"/>
                </a:cxn>
                <a:cxn ang="0">
                  <a:pos x="355" y="143"/>
                </a:cxn>
                <a:cxn ang="0">
                  <a:pos x="891" y="0"/>
                </a:cxn>
                <a:cxn ang="0">
                  <a:pos x="96" y="0"/>
                </a:cxn>
                <a:cxn ang="0">
                  <a:pos x="0" y="92"/>
                </a:cxn>
                <a:cxn ang="0">
                  <a:pos x="0" y="1748"/>
                </a:cxn>
                <a:cxn ang="0">
                  <a:pos x="96" y="1840"/>
                </a:cxn>
                <a:cxn ang="0">
                  <a:pos x="891" y="1840"/>
                </a:cxn>
                <a:cxn ang="0">
                  <a:pos x="987" y="1748"/>
                </a:cxn>
                <a:cxn ang="0">
                  <a:pos x="987" y="92"/>
                </a:cxn>
                <a:cxn ang="0">
                  <a:pos x="891" y="0"/>
                </a:cxn>
              </a:cxnLst>
              <a:rect l="0" t="0" r="r" b="b"/>
              <a:pathLst>
                <a:path w="987" h="1840">
                  <a:moveTo>
                    <a:pt x="440" y="1690"/>
                  </a:moveTo>
                  <a:cubicBezTo>
                    <a:pt x="440" y="1690"/>
                    <a:pt x="440" y="1690"/>
                    <a:pt x="440" y="1690"/>
                  </a:cubicBezTo>
                  <a:cubicBezTo>
                    <a:pt x="440" y="1660"/>
                    <a:pt x="464" y="1636"/>
                    <a:pt x="494" y="1636"/>
                  </a:cubicBezTo>
                  <a:cubicBezTo>
                    <a:pt x="523" y="1636"/>
                    <a:pt x="547" y="166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719"/>
                    <a:pt x="523" y="1743"/>
                    <a:pt x="494" y="1743"/>
                  </a:cubicBezTo>
                  <a:cubicBezTo>
                    <a:pt x="464" y="1743"/>
                    <a:pt x="440" y="1719"/>
                    <a:pt x="440" y="1690"/>
                  </a:cubicBezTo>
                  <a:cubicBezTo>
                    <a:pt x="440" y="1690"/>
                    <a:pt x="440" y="1690"/>
                    <a:pt x="440" y="1690"/>
                  </a:cubicBezTo>
                  <a:moveTo>
                    <a:pt x="65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922" y="274"/>
                    <a:pt x="922" y="274"/>
                    <a:pt x="922" y="274"/>
                  </a:cubicBezTo>
                  <a:cubicBezTo>
                    <a:pt x="922" y="1543"/>
                    <a:pt x="922" y="1543"/>
                    <a:pt x="922" y="1543"/>
                  </a:cubicBezTo>
                  <a:cubicBezTo>
                    <a:pt x="65" y="1543"/>
                    <a:pt x="65" y="1543"/>
                    <a:pt x="65" y="1543"/>
                  </a:cubicBezTo>
                  <a:cubicBezTo>
                    <a:pt x="65" y="274"/>
                    <a:pt x="65" y="274"/>
                    <a:pt x="65" y="274"/>
                  </a:cubicBezTo>
                  <a:moveTo>
                    <a:pt x="355" y="143"/>
                  </a:moveTo>
                  <a:cubicBezTo>
                    <a:pt x="355" y="143"/>
                    <a:pt x="355" y="143"/>
                    <a:pt x="355" y="143"/>
                  </a:cubicBezTo>
                  <a:cubicBezTo>
                    <a:pt x="632" y="143"/>
                    <a:pt x="632" y="143"/>
                    <a:pt x="632" y="143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355" y="163"/>
                    <a:pt x="355" y="163"/>
                    <a:pt x="355" y="163"/>
                  </a:cubicBezTo>
                  <a:cubicBezTo>
                    <a:pt x="355" y="143"/>
                    <a:pt x="355" y="143"/>
                    <a:pt x="355" y="143"/>
                  </a:cubicBezTo>
                  <a:moveTo>
                    <a:pt x="891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2"/>
                    <a:pt x="0" y="92"/>
                  </a:cubicBezTo>
                  <a:cubicBezTo>
                    <a:pt x="0" y="1748"/>
                    <a:pt x="0" y="1748"/>
                    <a:pt x="0" y="1748"/>
                  </a:cubicBezTo>
                  <a:cubicBezTo>
                    <a:pt x="0" y="1798"/>
                    <a:pt x="43" y="1840"/>
                    <a:pt x="96" y="1840"/>
                  </a:cubicBezTo>
                  <a:cubicBezTo>
                    <a:pt x="891" y="1840"/>
                    <a:pt x="891" y="1840"/>
                    <a:pt x="891" y="1840"/>
                  </a:cubicBezTo>
                  <a:cubicBezTo>
                    <a:pt x="944" y="1840"/>
                    <a:pt x="987" y="1798"/>
                    <a:pt x="987" y="1748"/>
                  </a:cubicBezTo>
                  <a:cubicBezTo>
                    <a:pt x="987" y="92"/>
                    <a:pt x="987" y="92"/>
                    <a:pt x="987" y="92"/>
                  </a:cubicBezTo>
                  <a:cubicBezTo>
                    <a:pt x="987" y="41"/>
                    <a:pt x="944" y="0"/>
                    <a:pt x="891" y="0"/>
                  </a:cubicBezTo>
                </a:path>
              </a:pathLst>
            </a:custGeom>
            <a:solidFill>
              <a:srgbClr val="7F818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/>
            </a:p>
          </p:txBody>
        </p:sp>
      </p:grpSp>
      <p:sp>
        <p:nvSpPr>
          <p:cNvPr id="30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530976" y="2565415"/>
            <a:ext cx="1676400" cy="2539833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0" name="Round Same Side Corner Rectangle 9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219450"/>
            <a:ext cx="9144000" cy="9144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123249"/>
            <a:ext cx="9144000" cy="273475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300"/>
          <p:cNvGrpSpPr/>
          <p:nvPr userDrawn="1"/>
        </p:nvGrpSpPr>
        <p:grpSpPr>
          <a:xfrm>
            <a:off x="459050" y="2331882"/>
            <a:ext cx="3882522" cy="2030568"/>
            <a:chOff x="2844800" y="1304396"/>
            <a:chExt cx="2803525" cy="1466250"/>
          </a:xfrm>
        </p:grpSpPr>
        <p:grpSp>
          <p:nvGrpSpPr>
            <p:cNvPr id="11" name="Group 44"/>
            <p:cNvGrpSpPr/>
            <p:nvPr/>
          </p:nvGrpSpPr>
          <p:grpSpPr>
            <a:xfrm>
              <a:off x="3209925" y="1304396"/>
              <a:ext cx="2073275" cy="1397000"/>
              <a:chOff x="4843457" y="992546"/>
              <a:chExt cx="2073275" cy="1397000"/>
            </a:xfrm>
          </p:grpSpPr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4843457" y="992546"/>
                <a:ext cx="2073275" cy="1397000"/>
              </a:xfrm>
              <a:custGeom>
                <a:avLst/>
                <a:gdLst/>
                <a:ahLst/>
                <a:cxnLst>
                  <a:cxn ang="0">
                    <a:pos x="1146" y="737"/>
                  </a:cxn>
                  <a:cxn ang="0">
                    <a:pos x="1120" y="772"/>
                  </a:cxn>
                  <a:cxn ang="0">
                    <a:pos x="26" y="772"/>
                  </a:cxn>
                  <a:cxn ang="0">
                    <a:pos x="0" y="737"/>
                  </a:cxn>
                  <a:cxn ang="0">
                    <a:pos x="0" y="35"/>
                  </a:cxn>
                  <a:cxn ang="0">
                    <a:pos x="26" y="0"/>
                  </a:cxn>
                  <a:cxn ang="0">
                    <a:pos x="1120" y="0"/>
                  </a:cxn>
                  <a:cxn ang="0">
                    <a:pos x="1146" y="35"/>
                  </a:cxn>
                  <a:cxn ang="0">
                    <a:pos x="1146" y="737"/>
                  </a:cxn>
                </a:cxnLst>
                <a:rect l="0" t="0" r="r" b="b"/>
                <a:pathLst>
                  <a:path w="1146" h="772">
                    <a:moveTo>
                      <a:pt x="1146" y="737"/>
                    </a:moveTo>
                    <a:cubicBezTo>
                      <a:pt x="1146" y="756"/>
                      <a:pt x="1134" y="772"/>
                      <a:pt x="1120" y="772"/>
                    </a:cubicBezTo>
                    <a:cubicBezTo>
                      <a:pt x="26" y="772"/>
                      <a:pt x="26" y="772"/>
                      <a:pt x="26" y="772"/>
                    </a:cubicBezTo>
                    <a:cubicBezTo>
                      <a:pt x="12" y="772"/>
                      <a:pt x="0" y="756"/>
                      <a:pt x="0" y="737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2" y="0"/>
                      <a:pt x="26" y="0"/>
                    </a:cubicBezTo>
                    <a:cubicBezTo>
                      <a:pt x="1120" y="0"/>
                      <a:pt x="1120" y="0"/>
                      <a:pt x="1120" y="0"/>
                    </a:cubicBezTo>
                    <a:cubicBezTo>
                      <a:pt x="1134" y="0"/>
                      <a:pt x="1146" y="16"/>
                      <a:pt x="1146" y="35"/>
                    </a:cubicBezTo>
                    <a:cubicBezTo>
                      <a:pt x="1146" y="737"/>
                      <a:pt x="1146" y="737"/>
                      <a:pt x="1146" y="737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4926007" y="1068746"/>
                <a:ext cx="1914525" cy="11811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4936351" y="1068746"/>
                <a:ext cx="1901825" cy="1089025"/>
              </a:xfrm>
              <a:custGeom>
                <a:avLst/>
                <a:gdLst/>
                <a:ahLst/>
                <a:cxnLst>
                  <a:cxn ang="0">
                    <a:pos x="1198" y="0"/>
                  </a:cxn>
                  <a:cxn ang="0">
                    <a:pos x="0" y="0"/>
                  </a:cxn>
                  <a:cxn ang="0">
                    <a:pos x="1198" y="686"/>
                  </a:cxn>
                  <a:cxn ang="0">
                    <a:pos x="1198" y="0"/>
                  </a:cxn>
                </a:cxnLst>
                <a:rect l="0" t="0" r="r" b="b"/>
                <a:pathLst>
                  <a:path w="1198" h="686">
                    <a:moveTo>
                      <a:pt x="1198" y="0"/>
                    </a:moveTo>
                    <a:lnTo>
                      <a:pt x="0" y="0"/>
                    </a:lnTo>
                    <a:lnTo>
                      <a:pt x="1198" y="686"/>
                    </a:lnTo>
                    <a:lnTo>
                      <a:pt x="1198" y="0"/>
                    </a:lnTo>
                    <a:close/>
                  </a:path>
                </a:pathLst>
              </a:custGeom>
              <a:solidFill>
                <a:schemeClr val="bg1">
                  <a:alpha val="23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" name="Group 43"/>
            <p:cNvGrpSpPr/>
            <p:nvPr/>
          </p:nvGrpSpPr>
          <p:grpSpPr>
            <a:xfrm>
              <a:off x="2844800" y="2648409"/>
              <a:ext cx="2803525" cy="122237"/>
              <a:chOff x="4462463" y="2425701"/>
              <a:chExt cx="2803525" cy="122237"/>
            </a:xfrm>
          </p:grpSpPr>
          <p:sp>
            <p:nvSpPr>
              <p:cNvPr id="13" name="Freeform 15"/>
              <p:cNvSpPr>
                <a:spLocks/>
              </p:cNvSpPr>
              <p:nvPr/>
            </p:nvSpPr>
            <p:spPr bwMode="auto">
              <a:xfrm>
                <a:off x="4462463" y="2481263"/>
                <a:ext cx="2800350" cy="6667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68" y="37"/>
                  </a:cxn>
                  <a:cxn ang="0">
                    <a:pos x="1487" y="37"/>
                  </a:cxn>
                  <a:cxn ang="0">
                    <a:pos x="1546" y="12"/>
                  </a:cxn>
                  <a:cxn ang="0">
                    <a:pos x="1547" y="0"/>
                  </a:cxn>
                  <a:cxn ang="0">
                    <a:pos x="10" y="5"/>
                  </a:cxn>
                </a:cxnLst>
                <a:rect l="0" t="0" r="r" b="b"/>
                <a:pathLst>
                  <a:path w="1547" h="37">
                    <a:moveTo>
                      <a:pt x="10" y="5"/>
                    </a:moveTo>
                    <a:cubicBezTo>
                      <a:pt x="10" y="5"/>
                      <a:pt x="0" y="23"/>
                      <a:pt x="68" y="37"/>
                    </a:cubicBezTo>
                    <a:cubicBezTo>
                      <a:pt x="1487" y="37"/>
                      <a:pt x="1487" y="37"/>
                      <a:pt x="1487" y="37"/>
                    </a:cubicBezTo>
                    <a:cubicBezTo>
                      <a:pt x="1487" y="37"/>
                      <a:pt x="1534" y="34"/>
                      <a:pt x="1546" y="12"/>
                    </a:cubicBezTo>
                    <a:cubicBezTo>
                      <a:pt x="1547" y="0"/>
                      <a:pt x="1547" y="0"/>
                      <a:pt x="1547" y="0"/>
                    </a:cubicBezTo>
                    <a:lnTo>
                      <a:pt x="10" y="5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16"/>
              <p:cNvSpPr>
                <a:spLocks/>
              </p:cNvSpPr>
              <p:nvPr/>
            </p:nvSpPr>
            <p:spPr bwMode="auto">
              <a:xfrm>
                <a:off x="4478338" y="2425701"/>
                <a:ext cx="2787650" cy="841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8"/>
                  </a:cxn>
                  <a:cxn ang="0">
                    <a:pos x="16" y="43"/>
                  </a:cxn>
                  <a:cxn ang="0">
                    <a:pos x="1522" y="43"/>
                  </a:cxn>
                  <a:cxn ang="0">
                    <a:pos x="1538" y="40"/>
                  </a:cxn>
                  <a:cxn ang="0">
                    <a:pos x="1538" y="0"/>
                  </a:cxn>
                  <a:cxn ang="0">
                    <a:pos x="1" y="0"/>
                  </a:cxn>
                </a:cxnLst>
                <a:rect l="0" t="0" r="r" b="b"/>
                <a:pathLst>
                  <a:path w="1540" h="47">
                    <a:moveTo>
                      <a:pt x="1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47"/>
                      <a:pt x="16" y="43"/>
                      <a:pt x="16" y="43"/>
                    </a:cubicBezTo>
                    <a:cubicBezTo>
                      <a:pt x="1522" y="43"/>
                      <a:pt x="1522" y="43"/>
                      <a:pt x="1522" y="43"/>
                    </a:cubicBezTo>
                    <a:cubicBezTo>
                      <a:pt x="1540" y="45"/>
                      <a:pt x="1538" y="40"/>
                      <a:pt x="1538" y="40"/>
                    </a:cubicBezTo>
                    <a:cubicBezTo>
                      <a:pt x="1538" y="0"/>
                      <a:pt x="1538" y="0"/>
                      <a:pt x="1538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42000">
                    <a:schemeClr val="bg1">
                      <a:lumMod val="75000"/>
                    </a:schemeClr>
                  </a:gs>
                  <a:gs pos="6000">
                    <a:schemeClr val="bg1">
                      <a:lumMod val="85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5400000" scaled="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31"/>
              <p:cNvSpPr>
                <a:spLocks/>
              </p:cNvSpPr>
              <p:nvPr/>
            </p:nvSpPr>
            <p:spPr bwMode="auto">
              <a:xfrm>
                <a:off x="5672138" y="2425701"/>
                <a:ext cx="392113" cy="44450"/>
              </a:xfrm>
              <a:custGeom>
                <a:avLst/>
                <a:gdLst/>
                <a:ahLst/>
                <a:cxnLst>
                  <a:cxn ang="0">
                    <a:pos x="20" y="22"/>
                  </a:cxn>
                  <a:cxn ang="0">
                    <a:pos x="198" y="22"/>
                  </a:cxn>
                  <a:cxn ang="0">
                    <a:pos x="215" y="1"/>
                  </a:cxn>
                  <a:cxn ang="0">
                    <a:pos x="6" y="0"/>
                  </a:cxn>
                  <a:cxn ang="0">
                    <a:pos x="20" y="22"/>
                  </a:cxn>
                </a:cxnLst>
                <a:rect l="0" t="0" r="r" b="b"/>
                <a:pathLst>
                  <a:path w="217" h="25">
                    <a:moveTo>
                      <a:pt x="20" y="22"/>
                    </a:moveTo>
                    <a:cubicBezTo>
                      <a:pt x="198" y="22"/>
                      <a:pt x="198" y="22"/>
                      <a:pt x="198" y="22"/>
                    </a:cubicBezTo>
                    <a:cubicBezTo>
                      <a:pt x="198" y="22"/>
                      <a:pt x="217" y="25"/>
                      <a:pt x="21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0" y="20"/>
                      <a:pt x="20" y="2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079022" y="2437410"/>
            <a:ext cx="2651372" cy="163567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4" name="Round Same Side Corner Rectangle 23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rot="16200000">
            <a:off x="3897313" y="1154112"/>
            <a:ext cx="1349376" cy="9144000"/>
            <a:chOff x="727075" y="1098550"/>
            <a:chExt cx="1177925" cy="3389313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727075" y="1098550"/>
              <a:ext cx="1177925" cy="56356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727075" y="1662113"/>
              <a:ext cx="1177925" cy="563563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727075" y="2225675"/>
              <a:ext cx="1177925" cy="565150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727075" y="2790825"/>
              <a:ext cx="1177925" cy="563563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727075" y="3354388"/>
              <a:ext cx="1177925" cy="566738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727075" y="3921125"/>
              <a:ext cx="1177925" cy="566738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Isosceles Triangle 9"/>
          <p:cNvSpPr/>
          <p:nvPr userDrawn="1"/>
        </p:nvSpPr>
        <p:spPr>
          <a:xfrm rot="10800000">
            <a:off x="4189216" y="0"/>
            <a:ext cx="765568" cy="533400"/>
          </a:xfrm>
          <a:prstGeom prst="triangle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310173" y="2561311"/>
            <a:ext cx="4523654" cy="63898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5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Main Title Here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3285896"/>
            <a:ext cx="4114800" cy="5055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6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OFFERING IDEAS THAT RAISE YOUR BUSINESS 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b="1" cap="al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ABOVE THE EXPECTED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2362200"/>
            <a:ext cx="9144000" cy="1677784"/>
            <a:chOff x="0" y="1732858"/>
            <a:chExt cx="9144000" cy="1677784"/>
          </a:xfrm>
        </p:grpSpPr>
        <p:grpSp>
          <p:nvGrpSpPr>
            <p:cNvPr id="14" name="Group 52"/>
            <p:cNvGrpSpPr/>
            <p:nvPr/>
          </p:nvGrpSpPr>
          <p:grpSpPr>
            <a:xfrm>
              <a:off x="2362200" y="1732858"/>
              <a:ext cx="4419600" cy="1677784"/>
              <a:chOff x="2362200" y="1657350"/>
              <a:chExt cx="4419600" cy="1677784"/>
            </a:xfrm>
          </p:grpSpPr>
          <p:grpSp>
            <p:nvGrpSpPr>
              <p:cNvPr id="21" name="Group 37"/>
              <p:cNvGrpSpPr/>
              <p:nvPr/>
            </p:nvGrpSpPr>
            <p:grpSpPr>
              <a:xfrm>
                <a:off x="2362200" y="1657350"/>
                <a:ext cx="4419600" cy="306184"/>
                <a:chOff x="2209006" y="1732960"/>
                <a:chExt cx="3658394" cy="306184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209800" y="1732960"/>
                  <a:ext cx="3657600" cy="217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5400000">
                  <a:off x="2058194" y="1886744"/>
                  <a:ext cx="303212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rot="5400000">
                  <a:off x="5715000" y="1886744"/>
                  <a:ext cx="303212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38"/>
              <p:cNvGrpSpPr/>
              <p:nvPr/>
            </p:nvGrpSpPr>
            <p:grpSpPr>
              <a:xfrm flipV="1">
                <a:off x="2362200" y="3028950"/>
                <a:ext cx="4419600" cy="306184"/>
                <a:chOff x="2209006" y="1732960"/>
                <a:chExt cx="3658394" cy="306184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209800" y="1732960"/>
                  <a:ext cx="3657600" cy="217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5400000">
                  <a:off x="2058194" y="1886744"/>
                  <a:ext cx="303212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5400000">
                  <a:off x="5715000" y="1886744"/>
                  <a:ext cx="303212" cy="1588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48"/>
            <p:cNvGrpSpPr/>
            <p:nvPr/>
          </p:nvGrpSpPr>
          <p:grpSpPr>
            <a:xfrm>
              <a:off x="0" y="2443523"/>
              <a:ext cx="2438400" cy="256454"/>
              <a:chOff x="0" y="2343150"/>
              <a:chExt cx="2438400" cy="256454"/>
            </a:xfrm>
          </p:grpSpPr>
          <p:sp>
            <p:nvSpPr>
              <p:cNvPr id="19" name="Oval 18"/>
              <p:cNvSpPr/>
              <p:nvPr/>
            </p:nvSpPr>
            <p:spPr bwMode="auto">
              <a:xfrm>
                <a:off x="2181946" y="2343150"/>
                <a:ext cx="256454" cy="256454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0" y="2470583"/>
                <a:ext cx="2209800" cy="158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49"/>
            <p:cNvGrpSpPr/>
            <p:nvPr/>
          </p:nvGrpSpPr>
          <p:grpSpPr>
            <a:xfrm flipH="1">
              <a:off x="6705600" y="2443523"/>
              <a:ext cx="2438400" cy="256454"/>
              <a:chOff x="0" y="2343150"/>
              <a:chExt cx="2438400" cy="256454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2181946" y="2343150"/>
                <a:ext cx="256454" cy="256454"/>
              </a:xfrm>
              <a:prstGeom prst="ellipse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2470583"/>
                <a:ext cx="2209800" cy="1588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3608387" y="2201964"/>
            <a:ext cx="1927226" cy="3589236"/>
            <a:chOff x="6140449" y="1116114"/>
            <a:chExt cx="1927226" cy="358923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6211887" y="1630479"/>
              <a:ext cx="1784351" cy="25398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6140449" y="1116114"/>
              <a:ext cx="1927226" cy="3589236"/>
            </a:xfrm>
            <a:custGeom>
              <a:avLst/>
              <a:gdLst/>
              <a:ahLst/>
              <a:cxnLst>
                <a:cxn ang="0">
                  <a:pos x="440" y="1690"/>
                </a:cxn>
                <a:cxn ang="0">
                  <a:pos x="440" y="1690"/>
                </a:cxn>
                <a:cxn ang="0">
                  <a:pos x="494" y="1636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547" y="1690"/>
                </a:cxn>
                <a:cxn ang="0">
                  <a:pos x="494" y="1743"/>
                </a:cxn>
                <a:cxn ang="0">
                  <a:pos x="440" y="1690"/>
                </a:cxn>
                <a:cxn ang="0">
                  <a:pos x="440" y="1690"/>
                </a:cxn>
                <a:cxn ang="0">
                  <a:pos x="65" y="274"/>
                </a:cxn>
                <a:cxn ang="0">
                  <a:pos x="65" y="274"/>
                </a:cxn>
                <a:cxn ang="0">
                  <a:pos x="922" y="274"/>
                </a:cxn>
                <a:cxn ang="0">
                  <a:pos x="922" y="1543"/>
                </a:cxn>
                <a:cxn ang="0">
                  <a:pos x="65" y="1543"/>
                </a:cxn>
                <a:cxn ang="0">
                  <a:pos x="65" y="274"/>
                </a:cxn>
                <a:cxn ang="0">
                  <a:pos x="355" y="143"/>
                </a:cxn>
                <a:cxn ang="0">
                  <a:pos x="355" y="143"/>
                </a:cxn>
                <a:cxn ang="0">
                  <a:pos x="632" y="143"/>
                </a:cxn>
                <a:cxn ang="0">
                  <a:pos x="632" y="163"/>
                </a:cxn>
                <a:cxn ang="0">
                  <a:pos x="355" y="163"/>
                </a:cxn>
                <a:cxn ang="0">
                  <a:pos x="355" y="143"/>
                </a:cxn>
                <a:cxn ang="0">
                  <a:pos x="891" y="0"/>
                </a:cxn>
                <a:cxn ang="0">
                  <a:pos x="96" y="0"/>
                </a:cxn>
                <a:cxn ang="0">
                  <a:pos x="0" y="92"/>
                </a:cxn>
                <a:cxn ang="0">
                  <a:pos x="0" y="1748"/>
                </a:cxn>
                <a:cxn ang="0">
                  <a:pos x="96" y="1840"/>
                </a:cxn>
                <a:cxn ang="0">
                  <a:pos x="891" y="1840"/>
                </a:cxn>
                <a:cxn ang="0">
                  <a:pos x="987" y="1748"/>
                </a:cxn>
                <a:cxn ang="0">
                  <a:pos x="987" y="92"/>
                </a:cxn>
                <a:cxn ang="0">
                  <a:pos x="891" y="0"/>
                </a:cxn>
              </a:cxnLst>
              <a:rect l="0" t="0" r="r" b="b"/>
              <a:pathLst>
                <a:path w="987" h="1840">
                  <a:moveTo>
                    <a:pt x="440" y="1690"/>
                  </a:moveTo>
                  <a:cubicBezTo>
                    <a:pt x="440" y="1690"/>
                    <a:pt x="440" y="1690"/>
                    <a:pt x="440" y="1690"/>
                  </a:cubicBezTo>
                  <a:cubicBezTo>
                    <a:pt x="440" y="1660"/>
                    <a:pt x="464" y="1636"/>
                    <a:pt x="494" y="1636"/>
                  </a:cubicBezTo>
                  <a:cubicBezTo>
                    <a:pt x="523" y="1636"/>
                    <a:pt x="547" y="166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690"/>
                    <a:pt x="547" y="1690"/>
                    <a:pt x="547" y="1690"/>
                  </a:cubicBezTo>
                  <a:cubicBezTo>
                    <a:pt x="547" y="1719"/>
                    <a:pt x="523" y="1743"/>
                    <a:pt x="494" y="1743"/>
                  </a:cubicBezTo>
                  <a:cubicBezTo>
                    <a:pt x="464" y="1743"/>
                    <a:pt x="440" y="1719"/>
                    <a:pt x="440" y="1690"/>
                  </a:cubicBezTo>
                  <a:cubicBezTo>
                    <a:pt x="440" y="1690"/>
                    <a:pt x="440" y="1690"/>
                    <a:pt x="440" y="1690"/>
                  </a:cubicBezTo>
                  <a:moveTo>
                    <a:pt x="65" y="274"/>
                  </a:moveTo>
                  <a:cubicBezTo>
                    <a:pt x="65" y="274"/>
                    <a:pt x="65" y="274"/>
                    <a:pt x="65" y="274"/>
                  </a:cubicBezTo>
                  <a:cubicBezTo>
                    <a:pt x="922" y="274"/>
                    <a:pt x="922" y="274"/>
                    <a:pt x="922" y="274"/>
                  </a:cubicBezTo>
                  <a:cubicBezTo>
                    <a:pt x="922" y="1543"/>
                    <a:pt x="922" y="1543"/>
                    <a:pt x="922" y="1543"/>
                  </a:cubicBezTo>
                  <a:cubicBezTo>
                    <a:pt x="65" y="1543"/>
                    <a:pt x="65" y="1543"/>
                    <a:pt x="65" y="1543"/>
                  </a:cubicBezTo>
                  <a:cubicBezTo>
                    <a:pt x="65" y="274"/>
                    <a:pt x="65" y="274"/>
                    <a:pt x="65" y="274"/>
                  </a:cubicBezTo>
                  <a:moveTo>
                    <a:pt x="355" y="143"/>
                  </a:moveTo>
                  <a:cubicBezTo>
                    <a:pt x="355" y="143"/>
                    <a:pt x="355" y="143"/>
                    <a:pt x="355" y="143"/>
                  </a:cubicBezTo>
                  <a:cubicBezTo>
                    <a:pt x="632" y="143"/>
                    <a:pt x="632" y="143"/>
                    <a:pt x="632" y="143"/>
                  </a:cubicBezTo>
                  <a:cubicBezTo>
                    <a:pt x="632" y="163"/>
                    <a:pt x="632" y="163"/>
                    <a:pt x="632" y="163"/>
                  </a:cubicBezTo>
                  <a:cubicBezTo>
                    <a:pt x="355" y="163"/>
                    <a:pt x="355" y="163"/>
                    <a:pt x="355" y="163"/>
                  </a:cubicBezTo>
                  <a:cubicBezTo>
                    <a:pt x="355" y="143"/>
                    <a:pt x="355" y="143"/>
                    <a:pt x="355" y="143"/>
                  </a:cubicBezTo>
                  <a:moveTo>
                    <a:pt x="891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2"/>
                    <a:pt x="0" y="92"/>
                  </a:cubicBezTo>
                  <a:cubicBezTo>
                    <a:pt x="0" y="1748"/>
                    <a:pt x="0" y="1748"/>
                    <a:pt x="0" y="1748"/>
                  </a:cubicBezTo>
                  <a:cubicBezTo>
                    <a:pt x="0" y="1798"/>
                    <a:pt x="43" y="1840"/>
                    <a:pt x="96" y="1840"/>
                  </a:cubicBezTo>
                  <a:cubicBezTo>
                    <a:pt x="891" y="1840"/>
                    <a:pt x="891" y="1840"/>
                    <a:pt x="891" y="1840"/>
                  </a:cubicBezTo>
                  <a:cubicBezTo>
                    <a:pt x="944" y="1840"/>
                    <a:pt x="987" y="1798"/>
                    <a:pt x="987" y="1748"/>
                  </a:cubicBezTo>
                  <a:cubicBezTo>
                    <a:pt x="987" y="92"/>
                    <a:pt x="987" y="92"/>
                    <a:pt x="987" y="92"/>
                  </a:cubicBezTo>
                  <a:cubicBezTo>
                    <a:pt x="987" y="41"/>
                    <a:pt x="944" y="0"/>
                    <a:pt x="891" y="0"/>
                  </a:cubicBezTo>
                </a:path>
              </a:pathLst>
            </a:custGeom>
            <a:solidFill>
              <a:srgbClr val="7F818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dirty="0"/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733800" y="2709979"/>
            <a:ext cx="1676400" cy="2539833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2" name="Round Same Side Corner Rectangle 11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ckUp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7"/>
          <p:cNvGrpSpPr/>
          <p:nvPr userDrawn="1"/>
        </p:nvGrpSpPr>
        <p:grpSpPr>
          <a:xfrm>
            <a:off x="2976445" y="2208510"/>
            <a:ext cx="3257820" cy="2592090"/>
            <a:chOff x="2094899" y="1081795"/>
            <a:chExt cx="4400683" cy="3501414"/>
          </a:xfrm>
        </p:grpSpPr>
        <p:sp>
          <p:nvSpPr>
            <p:cNvPr id="17" name="Rectangle 16"/>
            <p:cNvSpPr/>
            <p:nvPr/>
          </p:nvSpPr>
          <p:spPr>
            <a:xfrm>
              <a:off x="2261198" y="1247618"/>
              <a:ext cx="4081379" cy="2259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en-US" dirty="0"/>
            </a:p>
          </p:txBody>
        </p:sp>
        <p:sp>
          <p:nvSpPr>
            <p:cNvPr id="18" name="Freeform 5"/>
            <p:cNvSpPr>
              <a:spLocks noEditPoints="1"/>
            </p:cNvSpPr>
            <p:nvPr/>
          </p:nvSpPr>
          <p:spPr bwMode="auto">
            <a:xfrm>
              <a:off x="2094899" y="1081795"/>
              <a:ext cx="4400683" cy="2608522"/>
            </a:xfrm>
            <a:custGeom>
              <a:avLst/>
              <a:gdLst/>
              <a:ahLst/>
              <a:cxnLst>
                <a:cxn ang="0">
                  <a:pos x="1757" y="0"/>
                </a:cxn>
                <a:cxn ang="0">
                  <a:pos x="921" y="0"/>
                </a:cxn>
                <a:cxn ang="0">
                  <a:pos x="893" y="0"/>
                </a:cxn>
                <a:cxn ang="0">
                  <a:pos x="56" y="0"/>
                </a:cxn>
                <a:cxn ang="0">
                  <a:pos x="0" y="47"/>
                </a:cxn>
                <a:cxn ang="0">
                  <a:pos x="0" y="1076"/>
                </a:cxn>
                <a:cxn ang="0">
                  <a:pos x="1816" y="1076"/>
                </a:cxn>
                <a:cxn ang="0">
                  <a:pos x="1816" y="47"/>
                </a:cxn>
                <a:cxn ang="0">
                  <a:pos x="1757" y="0"/>
                </a:cxn>
                <a:cxn ang="0">
                  <a:pos x="1732" y="1000"/>
                </a:cxn>
                <a:cxn ang="0">
                  <a:pos x="76" y="1000"/>
                </a:cxn>
                <a:cxn ang="0">
                  <a:pos x="76" y="68"/>
                </a:cxn>
                <a:cxn ang="0">
                  <a:pos x="1732" y="68"/>
                </a:cxn>
                <a:cxn ang="0">
                  <a:pos x="1732" y="1000"/>
                </a:cxn>
              </a:cxnLst>
              <a:rect l="0" t="0" r="r" b="b"/>
              <a:pathLst>
                <a:path w="1816" h="1076">
                  <a:moveTo>
                    <a:pt x="1757" y="0"/>
                  </a:moveTo>
                  <a:cubicBezTo>
                    <a:pt x="921" y="0"/>
                    <a:pt x="921" y="0"/>
                    <a:pt x="921" y="0"/>
                  </a:cubicBezTo>
                  <a:cubicBezTo>
                    <a:pt x="893" y="0"/>
                    <a:pt x="893" y="0"/>
                    <a:pt x="89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7" y="0"/>
                    <a:pt x="0" y="17"/>
                    <a:pt x="0" y="47"/>
                  </a:cubicBezTo>
                  <a:cubicBezTo>
                    <a:pt x="0" y="1076"/>
                    <a:pt x="0" y="1076"/>
                    <a:pt x="0" y="1076"/>
                  </a:cubicBezTo>
                  <a:cubicBezTo>
                    <a:pt x="1816" y="1076"/>
                    <a:pt x="1816" y="1076"/>
                    <a:pt x="1816" y="1076"/>
                  </a:cubicBezTo>
                  <a:cubicBezTo>
                    <a:pt x="1816" y="47"/>
                    <a:pt x="1816" y="47"/>
                    <a:pt x="1816" y="47"/>
                  </a:cubicBezTo>
                  <a:cubicBezTo>
                    <a:pt x="1816" y="17"/>
                    <a:pt x="1787" y="0"/>
                    <a:pt x="1757" y="0"/>
                  </a:cubicBezTo>
                  <a:moveTo>
                    <a:pt x="1732" y="1000"/>
                  </a:moveTo>
                  <a:cubicBezTo>
                    <a:pt x="76" y="1000"/>
                    <a:pt x="76" y="1000"/>
                    <a:pt x="76" y="1000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1732" y="68"/>
                    <a:pt x="1732" y="68"/>
                    <a:pt x="1732" y="68"/>
                  </a:cubicBezTo>
                  <a:cubicBezTo>
                    <a:pt x="1732" y="1000"/>
                    <a:pt x="1732" y="1000"/>
                    <a:pt x="1732" y="100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dirty="0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2311744" y="1247618"/>
              <a:ext cx="3979748" cy="2259869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0" y="0"/>
                </a:cxn>
                <a:cxn ang="0">
                  <a:pos x="1872" y="1063"/>
                </a:cxn>
                <a:cxn ang="0">
                  <a:pos x="1872" y="0"/>
                </a:cxn>
              </a:cxnLst>
              <a:rect l="0" t="0" r="r" b="b"/>
              <a:pathLst>
                <a:path w="1872" h="1063">
                  <a:moveTo>
                    <a:pt x="1872" y="0"/>
                  </a:moveTo>
                  <a:lnTo>
                    <a:pt x="0" y="0"/>
                  </a:lnTo>
                  <a:lnTo>
                    <a:pt x="1872" y="1063"/>
                  </a:lnTo>
                  <a:lnTo>
                    <a:pt x="1872" y="0"/>
                  </a:lnTo>
                  <a:close/>
                </a:path>
              </a:pathLst>
            </a:custGeom>
            <a:solidFill>
              <a:srgbClr val="FFFFFF">
                <a:alpha val="16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2094899" y="3690315"/>
              <a:ext cx="4400683" cy="397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56" y="164"/>
                </a:cxn>
                <a:cxn ang="0">
                  <a:pos x="893" y="164"/>
                </a:cxn>
                <a:cxn ang="0">
                  <a:pos x="921" y="164"/>
                </a:cxn>
                <a:cxn ang="0">
                  <a:pos x="1757" y="164"/>
                </a:cxn>
                <a:cxn ang="0">
                  <a:pos x="1816" y="100"/>
                </a:cxn>
                <a:cxn ang="0">
                  <a:pos x="1816" y="0"/>
                </a:cxn>
                <a:cxn ang="0">
                  <a:pos x="0" y="0"/>
                </a:cxn>
              </a:cxnLst>
              <a:rect l="0" t="0" r="r" b="b"/>
              <a:pathLst>
                <a:path w="1816" h="164">
                  <a:moveTo>
                    <a:pt x="0" y="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30"/>
                    <a:pt x="27" y="164"/>
                    <a:pt x="56" y="164"/>
                  </a:cubicBezTo>
                  <a:cubicBezTo>
                    <a:pt x="893" y="164"/>
                    <a:pt x="893" y="164"/>
                    <a:pt x="893" y="164"/>
                  </a:cubicBezTo>
                  <a:cubicBezTo>
                    <a:pt x="921" y="164"/>
                    <a:pt x="921" y="164"/>
                    <a:pt x="921" y="164"/>
                  </a:cubicBezTo>
                  <a:cubicBezTo>
                    <a:pt x="1757" y="164"/>
                    <a:pt x="1757" y="164"/>
                    <a:pt x="1757" y="164"/>
                  </a:cubicBezTo>
                  <a:cubicBezTo>
                    <a:pt x="1787" y="164"/>
                    <a:pt x="1816" y="130"/>
                    <a:pt x="1816" y="100"/>
                  </a:cubicBezTo>
                  <a:cubicBezTo>
                    <a:pt x="1816" y="0"/>
                    <a:pt x="1816" y="0"/>
                    <a:pt x="1816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3000">
                  <a:schemeClr val="bg1">
                    <a:lumMod val="75000"/>
                  </a:schemeClr>
                </a:gs>
                <a:gs pos="54000">
                  <a:schemeClr val="bg1">
                    <a:lumMod val="85000"/>
                  </a:schemeClr>
                </a:gs>
              </a:gsLst>
              <a:lin ang="18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3506519" y="4087866"/>
              <a:ext cx="1590198" cy="495343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22" y="0"/>
                </a:cxn>
                <a:cxn ang="0">
                  <a:pos x="143" y="0"/>
                </a:cxn>
                <a:cxn ang="0">
                  <a:pos x="102" y="128"/>
                </a:cxn>
                <a:cxn ang="0">
                  <a:pos x="108" y="204"/>
                </a:cxn>
                <a:cxn ang="0">
                  <a:pos x="322" y="204"/>
                </a:cxn>
                <a:cxn ang="0">
                  <a:pos x="335" y="204"/>
                </a:cxn>
                <a:cxn ang="0">
                  <a:pos x="549" y="204"/>
                </a:cxn>
                <a:cxn ang="0">
                  <a:pos x="555" y="128"/>
                </a:cxn>
                <a:cxn ang="0">
                  <a:pos x="513" y="0"/>
                </a:cxn>
                <a:cxn ang="0">
                  <a:pos x="335" y="0"/>
                </a:cxn>
              </a:cxnLst>
              <a:rect l="0" t="0" r="r" b="b"/>
              <a:pathLst>
                <a:path w="656" h="204">
                  <a:moveTo>
                    <a:pt x="335" y="0"/>
                  </a:moveTo>
                  <a:cubicBezTo>
                    <a:pt x="322" y="0"/>
                    <a:pt x="322" y="0"/>
                    <a:pt x="322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2" y="88"/>
                    <a:pt x="102" y="128"/>
                  </a:cubicBezTo>
                  <a:cubicBezTo>
                    <a:pt x="62" y="169"/>
                    <a:pt x="0" y="204"/>
                    <a:pt x="108" y="204"/>
                  </a:cubicBezTo>
                  <a:cubicBezTo>
                    <a:pt x="322" y="204"/>
                    <a:pt x="322" y="204"/>
                    <a:pt x="322" y="204"/>
                  </a:cubicBezTo>
                  <a:cubicBezTo>
                    <a:pt x="335" y="204"/>
                    <a:pt x="335" y="204"/>
                    <a:pt x="335" y="204"/>
                  </a:cubicBezTo>
                  <a:cubicBezTo>
                    <a:pt x="549" y="204"/>
                    <a:pt x="549" y="204"/>
                    <a:pt x="549" y="204"/>
                  </a:cubicBezTo>
                  <a:cubicBezTo>
                    <a:pt x="656" y="204"/>
                    <a:pt x="594" y="169"/>
                    <a:pt x="555" y="128"/>
                  </a:cubicBezTo>
                  <a:cubicBezTo>
                    <a:pt x="515" y="88"/>
                    <a:pt x="513" y="0"/>
                    <a:pt x="513" y="0"/>
                  </a:cubicBezTo>
                  <a:lnTo>
                    <a:pt x="335" y="0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75000"/>
                  </a:schemeClr>
                </a:gs>
                <a:gs pos="6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rtl="1"/>
              <a:endParaRPr lang="en-US" dirty="0"/>
            </a:p>
          </p:txBody>
        </p:sp>
      </p:grpSp>
      <p:sp>
        <p:nvSpPr>
          <p:cNvPr id="31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115475" y="2323254"/>
            <a:ext cx="2958486" cy="1672978"/>
          </a:xfrm>
          <a:prstGeom prst="rect">
            <a:avLst/>
          </a:prstGeom>
          <a:ln>
            <a:noFill/>
          </a:ln>
        </p:spPr>
        <p:txBody>
          <a:bodyPr tIns="0" bIns="27432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3" name="Round Same Side Corner Rectangle 22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ardrop 5"/>
          <p:cNvSpPr>
            <a:spLocks noChangeAspect="1"/>
          </p:cNvSpPr>
          <p:nvPr userDrawn="1"/>
        </p:nvSpPr>
        <p:spPr>
          <a:xfrm rot="8108625">
            <a:off x="109762" y="6378072"/>
            <a:ext cx="294718" cy="291408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28281" y="6386458"/>
            <a:ext cx="4576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‹n.›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0264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2254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3114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 Are W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5880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10790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181600" y="2133601"/>
            <a:ext cx="1676400" cy="152400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7010400" y="2133601"/>
            <a:ext cx="1676400" cy="152400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914400" y="3886200"/>
            <a:ext cx="7772400" cy="1828800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" name="Teardrop 8"/>
          <p:cNvSpPr>
            <a:spLocks noChangeAspect="1"/>
          </p:cNvSpPr>
          <p:nvPr userDrawn="1"/>
        </p:nvSpPr>
        <p:spPr>
          <a:xfrm rot="8108625">
            <a:off x="109762" y="6378072"/>
            <a:ext cx="294718" cy="291408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8281" y="6386458"/>
            <a:ext cx="4576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‹n.›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txBody>
          <a:bodyPr tIns="0" bIns="3840480" anchor="b"/>
          <a:lstStyle>
            <a:lvl1pPr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hat we do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ardrop 17"/>
          <p:cNvSpPr>
            <a:spLocks noChangeAspect="1"/>
          </p:cNvSpPr>
          <p:nvPr userDrawn="1"/>
        </p:nvSpPr>
        <p:spPr>
          <a:xfrm rot="8108625">
            <a:off x="109762" y="6378072"/>
            <a:ext cx="294718" cy="291408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28281" y="6386458"/>
            <a:ext cx="4576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‹n.›</a:t>
            </a:fld>
            <a:endParaRPr lang="en-US" sz="1200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0264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2254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5683446" y="2260600"/>
            <a:ext cx="2819400" cy="341572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41546" y="2260600"/>
            <a:ext cx="2514600" cy="1707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156146" y="2260600"/>
            <a:ext cx="2514600" cy="17078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41546" y="3968463"/>
            <a:ext cx="2514600" cy="17078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156146" y="3968463"/>
            <a:ext cx="2514600" cy="17078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ock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ardrop 27"/>
          <p:cNvSpPr>
            <a:spLocks noChangeAspect="1"/>
          </p:cNvSpPr>
          <p:nvPr userDrawn="1"/>
        </p:nvSpPr>
        <p:spPr>
          <a:xfrm rot="8108625">
            <a:off x="109762" y="6378072"/>
            <a:ext cx="294718" cy="291408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9" name="Slide Number Placeholder 4"/>
          <p:cNvSpPr txBox="1">
            <a:spLocks/>
          </p:cNvSpPr>
          <p:nvPr userDrawn="1"/>
        </p:nvSpPr>
        <p:spPr>
          <a:xfrm>
            <a:off x="28281" y="6386458"/>
            <a:ext cx="4576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‹n.›</a:t>
            </a:fld>
            <a:endParaRPr lang="en-US" sz="1200" dirty="0"/>
          </a:p>
        </p:txBody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590264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942254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2935288" y="2579687"/>
            <a:ext cx="3276600" cy="4278313"/>
            <a:chOff x="2935288" y="1558925"/>
            <a:chExt cx="3276600" cy="4278313"/>
          </a:xfrm>
        </p:grpSpPr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4951413" y="2543175"/>
              <a:ext cx="1203325" cy="1341438"/>
            </a:xfrm>
            <a:custGeom>
              <a:avLst/>
              <a:gdLst/>
              <a:ahLst/>
              <a:cxnLst>
                <a:cxn ang="0">
                  <a:pos x="469" y="170"/>
                </a:cxn>
                <a:cxn ang="0">
                  <a:pos x="523" y="557"/>
                </a:cxn>
                <a:cxn ang="0">
                  <a:pos x="141" y="599"/>
                </a:cxn>
                <a:cxn ang="0">
                  <a:pos x="97" y="121"/>
                </a:cxn>
                <a:cxn ang="0">
                  <a:pos x="469" y="170"/>
                </a:cxn>
              </a:cxnLst>
              <a:rect l="0" t="0" r="r" b="b"/>
              <a:pathLst>
                <a:path w="620" h="692">
                  <a:moveTo>
                    <a:pt x="469" y="170"/>
                  </a:moveTo>
                  <a:cubicBezTo>
                    <a:pt x="596" y="263"/>
                    <a:pt x="620" y="436"/>
                    <a:pt x="523" y="557"/>
                  </a:cubicBezTo>
                  <a:cubicBezTo>
                    <a:pt x="426" y="678"/>
                    <a:pt x="268" y="692"/>
                    <a:pt x="141" y="599"/>
                  </a:cubicBezTo>
                  <a:cubicBezTo>
                    <a:pt x="14" y="506"/>
                    <a:pt x="0" y="242"/>
                    <a:pt x="97" y="121"/>
                  </a:cubicBezTo>
                  <a:cubicBezTo>
                    <a:pt x="194" y="0"/>
                    <a:pt x="342" y="77"/>
                    <a:pt x="469" y="170"/>
                  </a:cubicBez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2974975" y="2543175"/>
              <a:ext cx="1201738" cy="1341438"/>
            </a:xfrm>
            <a:custGeom>
              <a:avLst/>
              <a:gdLst/>
              <a:ahLst/>
              <a:cxnLst>
                <a:cxn ang="0">
                  <a:pos x="151" y="170"/>
                </a:cxn>
                <a:cxn ang="0">
                  <a:pos x="97" y="557"/>
                </a:cxn>
                <a:cxn ang="0">
                  <a:pos x="479" y="599"/>
                </a:cxn>
                <a:cxn ang="0">
                  <a:pos x="523" y="121"/>
                </a:cxn>
                <a:cxn ang="0">
                  <a:pos x="151" y="170"/>
                </a:cxn>
              </a:cxnLst>
              <a:rect l="0" t="0" r="r" b="b"/>
              <a:pathLst>
                <a:path w="620" h="692">
                  <a:moveTo>
                    <a:pt x="151" y="170"/>
                  </a:moveTo>
                  <a:cubicBezTo>
                    <a:pt x="24" y="263"/>
                    <a:pt x="0" y="436"/>
                    <a:pt x="97" y="557"/>
                  </a:cubicBezTo>
                  <a:cubicBezTo>
                    <a:pt x="194" y="678"/>
                    <a:pt x="352" y="692"/>
                    <a:pt x="479" y="599"/>
                  </a:cubicBezTo>
                  <a:cubicBezTo>
                    <a:pt x="605" y="506"/>
                    <a:pt x="620" y="242"/>
                    <a:pt x="523" y="121"/>
                  </a:cubicBezTo>
                  <a:cubicBezTo>
                    <a:pt x="426" y="0"/>
                    <a:pt x="277" y="77"/>
                    <a:pt x="151" y="170"/>
                  </a:cubicBez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3294063" y="1558925"/>
              <a:ext cx="2525713" cy="1712913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1223" y="0"/>
                </a:cxn>
                <a:cxn ang="0">
                  <a:pos x="1302" y="75"/>
                </a:cxn>
                <a:cxn ang="0">
                  <a:pos x="1302" y="808"/>
                </a:cxn>
                <a:cxn ang="0">
                  <a:pos x="1223" y="883"/>
                </a:cxn>
                <a:cxn ang="0">
                  <a:pos x="79" y="883"/>
                </a:cxn>
                <a:cxn ang="0">
                  <a:pos x="0" y="808"/>
                </a:cxn>
                <a:cxn ang="0">
                  <a:pos x="0" y="75"/>
                </a:cxn>
                <a:cxn ang="0">
                  <a:pos x="79" y="0"/>
                </a:cxn>
              </a:cxnLst>
              <a:rect l="0" t="0" r="r" b="b"/>
              <a:pathLst>
                <a:path w="1302" h="883">
                  <a:moveTo>
                    <a:pt x="79" y="0"/>
                  </a:moveTo>
                  <a:cubicBezTo>
                    <a:pt x="1223" y="0"/>
                    <a:pt x="1223" y="0"/>
                    <a:pt x="1223" y="0"/>
                  </a:cubicBezTo>
                  <a:cubicBezTo>
                    <a:pt x="1266" y="0"/>
                    <a:pt x="1302" y="34"/>
                    <a:pt x="1302" y="75"/>
                  </a:cubicBezTo>
                  <a:cubicBezTo>
                    <a:pt x="1302" y="808"/>
                    <a:pt x="1302" y="808"/>
                    <a:pt x="1302" y="808"/>
                  </a:cubicBezTo>
                  <a:cubicBezTo>
                    <a:pt x="1302" y="849"/>
                    <a:pt x="1266" y="883"/>
                    <a:pt x="1223" y="883"/>
                  </a:cubicBezTo>
                  <a:cubicBezTo>
                    <a:pt x="79" y="883"/>
                    <a:pt x="79" y="883"/>
                    <a:pt x="79" y="883"/>
                  </a:cubicBezTo>
                  <a:cubicBezTo>
                    <a:pt x="35" y="883"/>
                    <a:pt x="0" y="849"/>
                    <a:pt x="0" y="80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34"/>
                    <a:pt x="35" y="0"/>
                    <a:pt x="7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3502025" y="1663700"/>
              <a:ext cx="2081213" cy="1503363"/>
            </a:xfrm>
            <a:custGeom>
              <a:avLst/>
              <a:gdLst/>
              <a:ahLst/>
              <a:cxnLst>
                <a:cxn ang="0">
                  <a:pos x="0" y="772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1071" y="0"/>
                </a:cxn>
                <a:cxn ang="0">
                  <a:pos x="1073" y="3"/>
                </a:cxn>
                <a:cxn ang="0">
                  <a:pos x="1073" y="772"/>
                </a:cxn>
                <a:cxn ang="0">
                  <a:pos x="1071" y="775"/>
                </a:cxn>
                <a:cxn ang="0">
                  <a:pos x="2" y="775"/>
                </a:cxn>
                <a:cxn ang="0">
                  <a:pos x="0" y="772"/>
                </a:cxn>
              </a:cxnLst>
              <a:rect l="0" t="0" r="r" b="b"/>
              <a:pathLst>
                <a:path w="1073" h="775">
                  <a:moveTo>
                    <a:pt x="0" y="77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072" y="0"/>
                    <a:pt x="1073" y="1"/>
                    <a:pt x="1073" y="3"/>
                  </a:cubicBezTo>
                  <a:cubicBezTo>
                    <a:pt x="1073" y="772"/>
                    <a:pt x="1073" y="772"/>
                    <a:pt x="1073" y="772"/>
                  </a:cubicBezTo>
                  <a:cubicBezTo>
                    <a:pt x="1073" y="774"/>
                    <a:pt x="1072" y="775"/>
                    <a:pt x="1071" y="775"/>
                  </a:cubicBezTo>
                  <a:cubicBezTo>
                    <a:pt x="2" y="775"/>
                    <a:pt x="2" y="775"/>
                    <a:pt x="2" y="775"/>
                  </a:cubicBezTo>
                  <a:cubicBezTo>
                    <a:pt x="1" y="775"/>
                    <a:pt x="0" y="774"/>
                    <a:pt x="0" y="77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3354388" y="2211388"/>
              <a:ext cx="36513" cy="407988"/>
            </a:xfrm>
            <a:custGeom>
              <a:avLst/>
              <a:gdLst/>
              <a:ahLst/>
              <a:cxnLst>
                <a:cxn ang="0">
                  <a:pos x="0" y="201"/>
                </a:cxn>
                <a:cxn ang="0">
                  <a:pos x="0" y="1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9" y="10"/>
                </a:cxn>
                <a:cxn ang="0">
                  <a:pos x="19" y="201"/>
                </a:cxn>
                <a:cxn ang="0">
                  <a:pos x="9" y="211"/>
                </a:cxn>
                <a:cxn ang="0">
                  <a:pos x="9" y="211"/>
                </a:cxn>
                <a:cxn ang="0">
                  <a:pos x="0" y="201"/>
                </a:cxn>
              </a:cxnLst>
              <a:rect l="0" t="0" r="r" b="b"/>
              <a:pathLst>
                <a:path w="19" h="211">
                  <a:moveTo>
                    <a:pt x="0" y="20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9" y="5"/>
                    <a:pt x="19" y="10"/>
                  </a:cubicBezTo>
                  <a:cubicBezTo>
                    <a:pt x="19" y="201"/>
                    <a:pt x="19" y="201"/>
                    <a:pt x="19" y="201"/>
                  </a:cubicBezTo>
                  <a:cubicBezTo>
                    <a:pt x="19" y="206"/>
                    <a:pt x="15" y="211"/>
                    <a:pt x="9" y="211"/>
                  </a:cubicBezTo>
                  <a:cubicBezTo>
                    <a:pt x="9" y="211"/>
                    <a:pt x="9" y="211"/>
                    <a:pt x="9" y="211"/>
                  </a:cubicBezTo>
                  <a:cubicBezTo>
                    <a:pt x="4" y="211"/>
                    <a:pt x="0" y="206"/>
                    <a:pt x="0" y="2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 userDrawn="1"/>
          </p:nvSpPr>
          <p:spPr bwMode="auto">
            <a:xfrm>
              <a:off x="5632450" y="2354263"/>
              <a:ext cx="127000" cy="12223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3106738" y="3460750"/>
              <a:ext cx="873125" cy="955675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0" y="602"/>
                </a:cxn>
                <a:cxn ang="0">
                  <a:pos x="481" y="602"/>
                </a:cxn>
                <a:cxn ang="0">
                  <a:pos x="550" y="88"/>
                </a:cxn>
                <a:cxn ang="0">
                  <a:pos x="80" y="0"/>
                </a:cxn>
              </a:cxnLst>
              <a:rect l="0" t="0" r="r" b="b"/>
              <a:pathLst>
                <a:path w="550" h="602">
                  <a:moveTo>
                    <a:pt x="80" y="0"/>
                  </a:moveTo>
                  <a:lnTo>
                    <a:pt x="0" y="602"/>
                  </a:lnTo>
                  <a:lnTo>
                    <a:pt x="481" y="602"/>
                  </a:lnTo>
                  <a:lnTo>
                    <a:pt x="550" y="8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2935288" y="3844925"/>
              <a:ext cx="1065213" cy="1992313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0" y="823"/>
                </a:cxn>
                <a:cxn ang="0">
                  <a:pos x="564" y="823"/>
                </a:cxn>
                <a:cxn ang="0">
                  <a:pos x="671" y="80"/>
                </a:cxn>
                <a:cxn ang="0">
                  <a:pos x="108" y="0"/>
                </a:cxn>
              </a:cxnLst>
              <a:rect l="0" t="0" r="r" b="b"/>
              <a:pathLst>
                <a:path w="671" h="823">
                  <a:moveTo>
                    <a:pt x="108" y="0"/>
                  </a:moveTo>
                  <a:lnTo>
                    <a:pt x="0" y="823"/>
                  </a:lnTo>
                  <a:lnTo>
                    <a:pt x="564" y="823"/>
                  </a:lnTo>
                  <a:lnTo>
                    <a:pt x="671" y="8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3079750" y="3173413"/>
              <a:ext cx="692150" cy="533400"/>
            </a:xfrm>
            <a:custGeom>
              <a:avLst/>
              <a:gdLst/>
              <a:ahLst/>
              <a:cxnLst>
                <a:cxn ang="0">
                  <a:pos x="94" y="4"/>
                </a:cxn>
                <a:cxn ang="0">
                  <a:pos x="40" y="155"/>
                </a:cxn>
                <a:cxn ang="0">
                  <a:pos x="242" y="271"/>
                </a:cxn>
                <a:cxn ang="0">
                  <a:pos x="316" y="130"/>
                </a:cxn>
                <a:cxn ang="0">
                  <a:pos x="94" y="4"/>
                </a:cxn>
              </a:cxnLst>
              <a:rect l="0" t="0" r="r" b="b"/>
              <a:pathLst>
                <a:path w="357" h="275">
                  <a:moveTo>
                    <a:pt x="94" y="4"/>
                  </a:moveTo>
                  <a:cubicBezTo>
                    <a:pt x="13" y="8"/>
                    <a:pt x="0" y="81"/>
                    <a:pt x="40" y="155"/>
                  </a:cubicBezTo>
                  <a:cubicBezTo>
                    <a:pt x="81" y="229"/>
                    <a:pt x="160" y="275"/>
                    <a:pt x="242" y="271"/>
                  </a:cubicBezTo>
                  <a:cubicBezTo>
                    <a:pt x="324" y="267"/>
                    <a:pt x="357" y="204"/>
                    <a:pt x="316" y="130"/>
                  </a:cubicBezTo>
                  <a:cubicBezTo>
                    <a:pt x="275" y="56"/>
                    <a:pt x="176" y="0"/>
                    <a:pt x="94" y="4"/>
                  </a:cubicBezTo>
                  <a:close/>
                </a:path>
              </a:pathLst>
            </a:custGeom>
            <a:solidFill>
              <a:srgbClr val="E8C0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3062288" y="2528888"/>
              <a:ext cx="307975" cy="819150"/>
            </a:xfrm>
            <a:custGeom>
              <a:avLst/>
              <a:gdLst/>
              <a:ahLst/>
              <a:cxnLst>
                <a:cxn ang="0">
                  <a:pos x="73" y="2"/>
                </a:cxn>
                <a:cxn ang="0">
                  <a:pos x="50" y="31"/>
                </a:cxn>
                <a:cxn ang="0">
                  <a:pos x="3" y="340"/>
                </a:cxn>
                <a:cxn ang="0">
                  <a:pos x="49" y="419"/>
                </a:cxn>
                <a:cxn ang="0">
                  <a:pos x="49" y="419"/>
                </a:cxn>
                <a:cxn ang="0">
                  <a:pos x="116" y="373"/>
                </a:cxn>
                <a:cxn ang="0">
                  <a:pos x="153" y="99"/>
                </a:cxn>
                <a:cxn ang="0">
                  <a:pos x="73" y="2"/>
                </a:cxn>
              </a:cxnLst>
              <a:rect l="0" t="0" r="r" b="b"/>
              <a:pathLst>
                <a:path w="159" h="422">
                  <a:moveTo>
                    <a:pt x="73" y="2"/>
                  </a:moveTo>
                  <a:cubicBezTo>
                    <a:pt x="55" y="0"/>
                    <a:pt x="52" y="14"/>
                    <a:pt x="50" y="31"/>
                  </a:cubicBezTo>
                  <a:cubicBezTo>
                    <a:pt x="3" y="340"/>
                    <a:pt x="3" y="340"/>
                    <a:pt x="3" y="340"/>
                  </a:cubicBezTo>
                  <a:cubicBezTo>
                    <a:pt x="0" y="369"/>
                    <a:pt x="19" y="415"/>
                    <a:pt x="49" y="419"/>
                  </a:cubicBezTo>
                  <a:cubicBezTo>
                    <a:pt x="49" y="419"/>
                    <a:pt x="49" y="419"/>
                    <a:pt x="49" y="419"/>
                  </a:cubicBezTo>
                  <a:cubicBezTo>
                    <a:pt x="79" y="422"/>
                    <a:pt x="113" y="401"/>
                    <a:pt x="116" y="373"/>
                  </a:cubicBezTo>
                  <a:cubicBezTo>
                    <a:pt x="153" y="99"/>
                    <a:pt x="153" y="99"/>
                    <a:pt x="153" y="99"/>
                  </a:cubicBezTo>
                  <a:cubicBezTo>
                    <a:pt x="159" y="52"/>
                    <a:pt x="110" y="6"/>
                    <a:pt x="73" y="2"/>
                  </a:cubicBezTo>
                  <a:close/>
                </a:path>
              </a:pathLst>
            </a:custGeom>
            <a:solidFill>
              <a:srgbClr val="E8C0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3041650" y="2528888"/>
              <a:ext cx="285750" cy="862013"/>
            </a:xfrm>
            <a:custGeom>
              <a:avLst/>
              <a:gdLst/>
              <a:ahLst/>
              <a:cxnLst>
                <a:cxn ang="0">
                  <a:pos x="83" y="2"/>
                </a:cxn>
                <a:cxn ang="0">
                  <a:pos x="51" y="25"/>
                </a:cxn>
                <a:cxn ang="0">
                  <a:pos x="4" y="371"/>
                </a:cxn>
                <a:cxn ang="0">
                  <a:pos x="44" y="441"/>
                </a:cxn>
                <a:cxn ang="0">
                  <a:pos x="44" y="441"/>
                </a:cxn>
                <a:cxn ang="0">
                  <a:pos x="104" y="400"/>
                </a:cxn>
                <a:cxn ang="0">
                  <a:pos x="142" y="86"/>
                </a:cxn>
                <a:cxn ang="0">
                  <a:pos x="83" y="2"/>
                </a:cxn>
              </a:cxnLst>
              <a:rect l="0" t="0" r="r" b="b"/>
              <a:pathLst>
                <a:path w="147" h="444">
                  <a:moveTo>
                    <a:pt x="83" y="2"/>
                  </a:moveTo>
                  <a:cubicBezTo>
                    <a:pt x="67" y="0"/>
                    <a:pt x="53" y="11"/>
                    <a:pt x="51" y="25"/>
                  </a:cubicBezTo>
                  <a:cubicBezTo>
                    <a:pt x="4" y="371"/>
                    <a:pt x="4" y="371"/>
                    <a:pt x="4" y="371"/>
                  </a:cubicBezTo>
                  <a:cubicBezTo>
                    <a:pt x="0" y="397"/>
                    <a:pt x="17" y="438"/>
                    <a:pt x="44" y="441"/>
                  </a:cubicBezTo>
                  <a:cubicBezTo>
                    <a:pt x="44" y="441"/>
                    <a:pt x="44" y="441"/>
                    <a:pt x="44" y="441"/>
                  </a:cubicBezTo>
                  <a:cubicBezTo>
                    <a:pt x="71" y="444"/>
                    <a:pt x="101" y="425"/>
                    <a:pt x="104" y="400"/>
                  </a:cubicBezTo>
                  <a:cubicBezTo>
                    <a:pt x="142" y="86"/>
                    <a:pt x="142" y="86"/>
                    <a:pt x="142" y="86"/>
                  </a:cubicBezTo>
                  <a:cubicBezTo>
                    <a:pt x="147" y="44"/>
                    <a:pt x="116" y="6"/>
                    <a:pt x="83" y="2"/>
                  </a:cubicBez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3057525" y="3175000"/>
              <a:ext cx="657225" cy="579438"/>
            </a:xfrm>
            <a:custGeom>
              <a:avLst/>
              <a:gdLst/>
              <a:ahLst/>
              <a:cxnLst>
                <a:cxn ang="0">
                  <a:pos x="98" y="7"/>
                </a:cxn>
                <a:cxn ang="0">
                  <a:pos x="40" y="163"/>
                </a:cxn>
                <a:cxn ang="0">
                  <a:pos x="241" y="292"/>
                </a:cxn>
                <a:cxn ang="0">
                  <a:pos x="299" y="136"/>
                </a:cxn>
                <a:cxn ang="0">
                  <a:pos x="98" y="7"/>
                </a:cxn>
              </a:cxnLst>
              <a:rect l="0" t="0" r="r" b="b"/>
              <a:pathLst>
                <a:path w="339" h="299">
                  <a:moveTo>
                    <a:pt x="98" y="7"/>
                  </a:moveTo>
                  <a:cubicBezTo>
                    <a:pt x="26" y="15"/>
                    <a:pt x="0" y="85"/>
                    <a:pt x="40" y="163"/>
                  </a:cubicBezTo>
                  <a:cubicBezTo>
                    <a:pt x="80" y="242"/>
                    <a:pt x="170" y="299"/>
                    <a:pt x="241" y="292"/>
                  </a:cubicBezTo>
                  <a:cubicBezTo>
                    <a:pt x="313" y="284"/>
                    <a:pt x="339" y="214"/>
                    <a:pt x="299" y="136"/>
                  </a:cubicBezTo>
                  <a:cubicBezTo>
                    <a:pt x="259" y="57"/>
                    <a:pt x="169" y="0"/>
                    <a:pt x="98" y="7"/>
                  </a:cubicBez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3124200" y="2546350"/>
              <a:ext cx="106363" cy="1682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9" y="16"/>
                </a:cxn>
                <a:cxn ang="0">
                  <a:pos x="0" y="87"/>
                </a:cxn>
                <a:cxn ang="0">
                  <a:pos x="50" y="75"/>
                </a:cxn>
                <a:cxn ang="0">
                  <a:pos x="18" y="0"/>
                </a:cxn>
              </a:cxnLst>
              <a:rect l="0" t="0" r="r" b="b"/>
              <a:pathLst>
                <a:path w="55" h="87">
                  <a:moveTo>
                    <a:pt x="18" y="0"/>
                  </a:moveTo>
                  <a:cubicBezTo>
                    <a:pt x="13" y="4"/>
                    <a:pt x="10" y="10"/>
                    <a:pt x="9" y="1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8" y="85"/>
                    <a:pt x="32" y="82"/>
                    <a:pt x="50" y="75"/>
                  </a:cubicBezTo>
                  <a:cubicBezTo>
                    <a:pt x="55" y="46"/>
                    <a:pt x="50" y="0"/>
                    <a:pt x="18" y="0"/>
                  </a:cubicBezTo>
                  <a:close/>
                </a:path>
              </a:pathLst>
            </a:custGeom>
            <a:solidFill>
              <a:srgbClr val="F4E3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5146675" y="3460750"/>
              <a:ext cx="874713" cy="955675"/>
            </a:xfrm>
            <a:custGeom>
              <a:avLst/>
              <a:gdLst/>
              <a:ahLst/>
              <a:cxnLst>
                <a:cxn ang="0">
                  <a:pos x="471" y="0"/>
                </a:cxn>
                <a:cxn ang="0">
                  <a:pos x="551" y="602"/>
                </a:cxn>
                <a:cxn ang="0">
                  <a:pos x="70" y="602"/>
                </a:cxn>
                <a:cxn ang="0">
                  <a:pos x="0" y="88"/>
                </a:cxn>
                <a:cxn ang="0">
                  <a:pos x="471" y="0"/>
                </a:cxn>
              </a:cxnLst>
              <a:rect l="0" t="0" r="r" b="b"/>
              <a:pathLst>
                <a:path w="551" h="602">
                  <a:moveTo>
                    <a:pt x="471" y="0"/>
                  </a:moveTo>
                  <a:lnTo>
                    <a:pt x="551" y="602"/>
                  </a:lnTo>
                  <a:lnTo>
                    <a:pt x="70" y="602"/>
                  </a:lnTo>
                  <a:lnTo>
                    <a:pt x="0" y="88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5126038" y="3844925"/>
              <a:ext cx="1085850" cy="1992313"/>
            </a:xfrm>
            <a:custGeom>
              <a:avLst/>
              <a:gdLst/>
              <a:ahLst/>
              <a:cxnLst>
                <a:cxn ang="0">
                  <a:pos x="564" y="0"/>
                </a:cxn>
                <a:cxn ang="0">
                  <a:pos x="684" y="823"/>
                </a:cxn>
                <a:cxn ang="0">
                  <a:pos x="71" y="823"/>
                </a:cxn>
                <a:cxn ang="0">
                  <a:pos x="0" y="80"/>
                </a:cxn>
                <a:cxn ang="0">
                  <a:pos x="564" y="0"/>
                </a:cxn>
              </a:cxnLst>
              <a:rect l="0" t="0" r="r" b="b"/>
              <a:pathLst>
                <a:path w="684" h="823">
                  <a:moveTo>
                    <a:pt x="564" y="0"/>
                  </a:moveTo>
                  <a:lnTo>
                    <a:pt x="684" y="823"/>
                  </a:lnTo>
                  <a:lnTo>
                    <a:pt x="71" y="823"/>
                  </a:lnTo>
                  <a:lnTo>
                    <a:pt x="0" y="80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5356225" y="3173413"/>
              <a:ext cx="693738" cy="533400"/>
            </a:xfrm>
            <a:custGeom>
              <a:avLst/>
              <a:gdLst/>
              <a:ahLst/>
              <a:cxnLst>
                <a:cxn ang="0">
                  <a:pos x="262" y="4"/>
                </a:cxn>
                <a:cxn ang="0">
                  <a:pos x="316" y="155"/>
                </a:cxn>
                <a:cxn ang="0">
                  <a:pos x="115" y="271"/>
                </a:cxn>
                <a:cxn ang="0">
                  <a:pos x="40" y="130"/>
                </a:cxn>
                <a:cxn ang="0">
                  <a:pos x="262" y="4"/>
                </a:cxn>
              </a:cxnLst>
              <a:rect l="0" t="0" r="r" b="b"/>
              <a:pathLst>
                <a:path w="357" h="275">
                  <a:moveTo>
                    <a:pt x="262" y="4"/>
                  </a:moveTo>
                  <a:cubicBezTo>
                    <a:pt x="344" y="8"/>
                    <a:pt x="357" y="81"/>
                    <a:pt x="316" y="155"/>
                  </a:cubicBezTo>
                  <a:cubicBezTo>
                    <a:pt x="276" y="229"/>
                    <a:pt x="196" y="275"/>
                    <a:pt x="115" y="271"/>
                  </a:cubicBezTo>
                  <a:cubicBezTo>
                    <a:pt x="33" y="267"/>
                    <a:pt x="0" y="204"/>
                    <a:pt x="40" y="130"/>
                  </a:cubicBezTo>
                  <a:cubicBezTo>
                    <a:pt x="81" y="56"/>
                    <a:pt x="181" y="0"/>
                    <a:pt x="262" y="4"/>
                  </a:cubicBezTo>
                  <a:close/>
                </a:path>
              </a:pathLst>
            </a:custGeom>
            <a:solidFill>
              <a:srgbClr val="E8C0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5757863" y="2528888"/>
              <a:ext cx="309563" cy="819150"/>
            </a:xfrm>
            <a:custGeom>
              <a:avLst/>
              <a:gdLst/>
              <a:ahLst/>
              <a:cxnLst>
                <a:cxn ang="0">
                  <a:pos x="86" y="2"/>
                </a:cxn>
                <a:cxn ang="0">
                  <a:pos x="108" y="31"/>
                </a:cxn>
                <a:cxn ang="0">
                  <a:pos x="155" y="340"/>
                </a:cxn>
                <a:cxn ang="0">
                  <a:pos x="110" y="419"/>
                </a:cxn>
                <a:cxn ang="0">
                  <a:pos x="110" y="419"/>
                </a:cxn>
                <a:cxn ang="0">
                  <a:pos x="42" y="373"/>
                </a:cxn>
                <a:cxn ang="0">
                  <a:pos x="6" y="99"/>
                </a:cxn>
                <a:cxn ang="0">
                  <a:pos x="86" y="2"/>
                </a:cxn>
              </a:cxnLst>
              <a:rect l="0" t="0" r="r" b="b"/>
              <a:pathLst>
                <a:path w="159" h="422">
                  <a:moveTo>
                    <a:pt x="86" y="2"/>
                  </a:moveTo>
                  <a:cubicBezTo>
                    <a:pt x="103" y="0"/>
                    <a:pt x="106" y="14"/>
                    <a:pt x="108" y="31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69"/>
                    <a:pt x="140" y="415"/>
                    <a:pt x="110" y="419"/>
                  </a:cubicBezTo>
                  <a:cubicBezTo>
                    <a:pt x="110" y="419"/>
                    <a:pt x="110" y="419"/>
                    <a:pt x="110" y="419"/>
                  </a:cubicBezTo>
                  <a:cubicBezTo>
                    <a:pt x="79" y="422"/>
                    <a:pt x="46" y="401"/>
                    <a:pt x="42" y="373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0" y="52"/>
                    <a:pt x="49" y="6"/>
                    <a:pt x="86" y="2"/>
                  </a:cubicBezTo>
                  <a:close/>
                </a:path>
              </a:pathLst>
            </a:custGeom>
            <a:solidFill>
              <a:srgbClr val="E8C0A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 userDrawn="1"/>
          </p:nvSpPr>
          <p:spPr bwMode="auto">
            <a:xfrm>
              <a:off x="5800725" y="2528888"/>
              <a:ext cx="284163" cy="862013"/>
            </a:xfrm>
            <a:custGeom>
              <a:avLst/>
              <a:gdLst/>
              <a:ahLst/>
              <a:cxnLst>
                <a:cxn ang="0">
                  <a:pos x="64" y="2"/>
                </a:cxn>
                <a:cxn ang="0">
                  <a:pos x="95" y="25"/>
                </a:cxn>
                <a:cxn ang="0">
                  <a:pos x="143" y="371"/>
                </a:cxn>
                <a:cxn ang="0">
                  <a:pos x="103" y="441"/>
                </a:cxn>
                <a:cxn ang="0">
                  <a:pos x="103" y="441"/>
                </a:cxn>
                <a:cxn ang="0">
                  <a:pos x="42" y="400"/>
                </a:cxn>
                <a:cxn ang="0">
                  <a:pos x="5" y="86"/>
                </a:cxn>
                <a:cxn ang="0">
                  <a:pos x="64" y="2"/>
                </a:cxn>
              </a:cxnLst>
              <a:rect l="0" t="0" r="r" b="b"/>
              <a:pathLst>
                <a:path w="146" h="444">
                  <a:moveTo>
                    <a:pt x="64" y="2"/>
                  </a:moveTo>
                  <a:cubicBezTo>
                    <a:pt x="79" y="0"/>
                    <a:pt x="94" y="11"/>
                    <a:pt x="95" y="25"/>
                  </a:cubicBezTo>
                  <a:cubicBezTo>
                    <a:pt x="143" y="371"/>
                    <a:pt x="143" y="371"/>
                    <a:pt x="143" y="371"/>
                  </a:cubicBezTo>
                  <a:cubicBezTo>
                    <a:pt x="146" y="397"/>
                    <a:pt x="129" y="438"/>
                    <a:pt x="103" y="441"/>
                  </a:cubicBezTo>
                  <a:cubicBezTo>
                    <a:pt x="103" y="441"/>
                    <a:pt x="103" y="441"/>
                    <a:pt x="103" y="441"/>
                  </a:cubicBezTo>
                  <a:cubicBezTo>
                    <a:pt x="76" y="444"/>
                    <a:pt x="46" y="425"/>
                    <a:pt x="42" y="400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0" y="44"/>
                    <a:pt x="31" y="6"/>
                    <a:pt x="64" y="2"/>
                  </a:cubicBez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5413375" y="3175000"/>
              <a:ext cx="657225" cy="579438"/>
            </a:xfrm>
            <a:custGeom>
              <a:avLst/>
              <a:gdLst/>
              <a:ahLst/>
              <a:cxnLst>
                <a:cxn ang="0">
                  <a:pos x="241" y="7"/>
                </a:cxn>
                <a:cxn ang="0">
                  <a:pos x="299" y="163"/>
                </a:cxn>
                <a:cxn ang="0">
                  <a:pos x="97" y="292"/>
                </a:cxn>
                <a:cxn ang="0">
                  <a:pos x="40" y="136"/>
                </a:cxn>
                <a:cxn ang="0">
                  <a:pos x="241" y="7"/>
                </a:cxn>
              </a:cxnLst>
              <a:rect l="0" t="0" r="r" b="b"/>
              <a:pathLst>
                <a:path w="339" h="299">
                  <a:moveTo>
                    <a:pt x="241" y="7"/>
                  </a:moveTo>
                  <a:cubicBezTo>
                    <a:pt x="313" y="15"/>
                    <a:pt x="339" y="85"/>
                    <a:pt x="299" y="163"/>
                  </a:cubicBezTo>
                  <a:cubicBezTo>
                    <a:pt x="259" y="242"/>
                    <a:pt x="169" y="299"/>
                    <a:pt x="97" y="292"/>
                  </a:cubicBezTo>
                  <a:cubicBezTo>
                    <a:pt x="26" y="284"/>
                    <a:pt x="0" y="214"/>
                    <a:pt x="40" y="136"/>
                  </a:cubicBezTo>
                  <a:cubicBezTo>
                    <a:pt x="79" y="57"/>
                    <a:pt x="170" y="0"/>
                    <a:pt x="241" y="7"/>
                  </a:cubicBezTo>
                  <a:close/>
                </a:path>
              </a:pathLst>
            </a:custGeom>
            <a:solidFill>
              <a:srgbClr val="F3D1B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 userDrawn="1"/>
          </p:nvSpPr>
          <p:spPr bwMode="auto">
            <a:xfrm>
              <a:off x="5895975" y="2546350"/>
              <a:ext cx="107950" cy="16827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6" y="16"/>
                </a:cxn>
                <a:cxn ang="0">
                  <a:pos x="56" y="87"/>
                </a:cxn>
                <a:cxn ang="0">
                  <a:pos x="6" y="75"/>
                </a:cxn>
                <a:cxn ang="0">
                  <a:pos x="38" y="0"/>
                </a:cxn>
              </a:cxnLst>
              <a:rect l="0" t="0" r="r" b="b"/>
              <a:pathLst>
                <a:path w="56" h="87">
                  <a:moveTo>
                    <a:pt x="38" y="0"/>
                  </a:moveTo>
                  <a:cubicBezTo>
                    <a:pt x="42" y="4"/>
                    <a:pt x="46" y="10"/>
                    <a:pt x="46" y="1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38" y="85"/>
                    <a:pt x="24" y="82"/>
                    <a:pt x="6" y="75"/>
                  </a:cubicBezTo>
                  <a:cubicBezTo>
                    <a:pt x="0" y="46"/>
                    <a:pt x="6" y="0"/>
                    <a:pt x="38" y="0"/>
                  </a:cubicBezTo>
                  <a:close/>
                </a:path>
              </a:pathLst>
            </a:custGeom>
            <a:solidFill>
              <a:srgbClr val="F4E3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495087" y="2681287"/>
            <a:ext cx="2093976" cy="1508760"/>
          </a:xfrm>
          <a:prstGeom prst="rect">
            <a:avLst/>
          </a:prstGeom>
          <a:ln>
            <a:noFill/>
          </a:ln>
        </p:spPr>
        <p:txBody>
          <a:bodyPr tIns="0" bIns="274320" anchor="b"/>
          <a:lstStyle>
            <a:lvl1pPr algn="ctr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2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 userDrawn="1"/>
        </p:nvSpPr>
        <p:spPr>
          <a:xfrm rot="16200000" flipH="1">
            <a:off x="8798358" y="6158190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6215797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749377" y="1828800"/>
            <a:ext cx="1645246" cy="1644754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bIns="18288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3999" cy="4038600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343400" y="2041238"/>
            <a:ext cx="4800600" cy="1168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141150" y="2098188"/>
            <a:ext cx="1676400" cy="1054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572000" y="2125750"/>
            <a:ext cx="2466475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4572000" y="2423568"/>
            <a:ext cx="2452437" cy="7196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2041238"/>
            <a:ext cx="4343400" cy="352136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343400" y="3210025"/>
            <a:ext cx="4800600" cy="1168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7141150" y="3266975"/>
            <a:ext cx="1676400" cy="1054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4572000" y="3294537"/>
            <a:ext cx="2466475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4572000" y="3592355"/>
            <a:ext cx="2452437" cy="7196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43400" y="4384188"/>
            <a:ext cx="4800600" cy="1168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7141150" y="4441138"/>
            <a:ext cx="1676400" cy="1054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572000" y="4468700"/>
            <a:ext cx="2466475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4572000" y="4766518"/>
            <a:ext cx="2452437" cy="7196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23" name="Round Same Side Corner Rectangle 22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57403"/>
            <a:ext cx="5029200" cy="36825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5029200" y="2057400"/>
            <a:ext cx="1981200" cy="1841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5029200" y="3898695"/>
            <a:ext cx="1981200" cy="18412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7010400" y="2057402"/>
            <a:ext cx="2133600" cy="368258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5162550" y="2286003"/>
            <a:ext cx="1714500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162550" y="2583821"/>
            <a:ext cx="1714501" cy="10737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5162550" y="4121785"/>
            <a:ext cx="1714500" cy="29298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Title Goes Here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5162550" y="4419603"/>
            <a:ext cx="1714501" cy="107378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your Description here</a:t>
            </a: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895063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1247054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Subtext Goes Here</a:t>
            </a:r>
          </a:p>
        </p:txBody>
      </p:sp>
      <p:sp>
        <p:nvSpPr>
          <p:cNvPr id="35" name="Round Same Side Corner Rectangle 34"/>
          <p:cNvSpPr/>
          <p:nvPr userDrawn="1"/>
        </p:nvSpPr>
        <p:spPr>
          <a:xfrm rot="16200000" flipH="1">
            <a:off x="8798358" y="920294"/>
            <a:ext cx="288035" cy="403249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46831" y="977901"/>
            <a:ext cx="381001" cy="274637"/>
          </a:xfrm>
          <a:prstGeom prst="rect">
            <a:avLst/>
          </a:prstGeom>
        </p:spPr>
        <p:txBody>
          <a:bodyPr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72" r:id="rId2"/>
    <p:sldLayoutId id="2147483734" r:id="rId3"/>
    <p:sldLayoutId id="2147483695" r:id="rId4"/>
    <p:sldLayoutId id="2147483795" r:id="rId5"/>
    <p:sldLayoutId id="2147483781" r:id="rId6"/>
    <p:sldLayoutId id="2147483796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766" r:id="rId14"/>
    <p:sldLayoutId id="2147483814" r:id="rId15"/>
    <p:sldLayoutId id="2147483815" r:id="rId16"/>
    <p:sldLayoutId id="2147483816" r:id="rId17"/>
    <p:sldLayoutId id="2147483812" r:id="rId18"/>
    <p:sldLayoutId id="2147483813" r:id="rId19"/>
    <p:sldLayoutId id="2147483808" r:id="rId20"/>
    <p:sldLayoutId id="2147483809" r:id="rId21"/>
    <p:sldLayoutId id="2147483810" r:id="rId22"/>
    <p:sldLayoutId id="2147483792" r:id="rId23"/>
    <p:sldLayoutId id="2147483811" r:id="rId24"/>
    <p:sldLayoutId id="2147483768" r:id="rId25"/>
    <p:sldLayoutId id="2147483769" r:id="rId26"/>
    <p:sldLayoutId id="2147483771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756" r:id="rId38"/>
    <p:sldLayoutId id="2147483757" r:id="rId39"/>
    <p:sldLayoutId id="2147483765" r:id="rId40"/>
    <p:sldLayoutId id="2147483817" r:id="rId41"/>
    <p:sldLayoutId id="2147483797" r:id="rId42"/>
    <p:sldLayoutId id="2147483763" r:id="rId43"/>
    <p:sldLayoutId id="2147483749" r:id="rId44"/>
    <p:sldLayoutId id="2147483750" r:id="rId45"/>
    <p:sldLayoutId id="2147483788" r:id="rId46"/>
    <p:sldLayoutId id="2147483751" r:id="rId47"/>
    <p:sldLayoutId id="2147483774" r:id="rId48"/>
    <p:sldLayoutId id="2147483818" r:id="rId49"/>
    <p:sldLayoutId id="2147483775" r:id="rId50"/>
    <p:sldLayoutId id="2147483776" r:id="rId51"/>
    <p:sldLayoutId id="2147483825" r:id="rId52"/>
    <p:sldLayoutId id="2147483826" r:id="rId53"/>
    <p:sldLayoutId id="2147483827" r:id="rId54"/>
    <p:sldLayoutId id="2147483828" r:id="rId55"/>
    <p:sldLayoutId id="2147483830" r:id="rId5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17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4.jpg"/><Relationship Id="rId3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5.png"/><Relationship Id="rId3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37.jpeg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6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29"/>
          <p:cNvSpPr>
            <a:spLocks noGrp="1"/>
          </p:cNvSpPr>
          <p:nvPr>
            <p:ph type="title"/>
          </p:nvPr>
        </p:nvSpPr>
        <p:spPr>
          <a:xfrm>
            <a:off x="2334346" y="3856813"/>
            <a:ext cx="4371254" cy="638987"/>
          </a:xfrm>
        </p:spPr>
        <p:txBody>
          <a:bodyPr/>
          <a:lstStyle/>
          <a:p>
            <a:r>
              <a:rPr lang="en-US" dirty="0" smtClean="0"/>
              <a:t>RETE LOCALE DEL TURISMO SOSTENIBILE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Jessica </a:t>
            </a:r>
            <a:r>
              <a:rPr lang="en-US" dirty="0" err="1" smtClean="0"/>
              <a:t>Proietti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Immagine 3" descr="001_logo_definitivo_vers_nomi_foglie_2015_h500p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06" y="457200"/>
            <a:ext cx="3793794" cy="2904896"/>
          </a:xfrm>
          <a:prstGeom prst="rect">
            <a:avLst/>
          </a:prstGeom>
        </p:spPr>
      </p:pic>
      <p:sp>
        <p:nvSpPr>
          <p:cNvPr id="5" name="Text Placeholder 30"/>
          <p:cNvSpPr>
            <a:spLocks noGrp="1"/>
          </p:cNvSpPr>
          <p:nvPr>
            <p:ph type="body" sz="half" idx="2"/>
          </p:nvPr>
        </p:nvSpPr>
        <p:spPr>
          <a:xfrm>
            <a:off x="2743200" y="6352454"/>
            <a:ext cx="4114800" cy="505546"/>
          </a:xfrm>
        </p:spPr>
        <p:txBody>
          <a:bodyPr/>
          <a:lstStyle/>
          <a:p>
            <a:r>
              <a:rPr lang="en-US" dirty="0" smtClean="0"/>
              <a:t>PINEROLO 30 GENNAIO 2016</a:t>
            </a:r>
            <a:endParaRPr lang="en-US" dirty="0"/>
          </a:p>
        </p:txBody>
      </p:sp>
    </p:spTree>
  </p:cSld>
  <p:clrMapOvr>
    <a:masterClrMapping/>
  </p:clrMapOvr>
  <p:transition advClick="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Lago di Nemi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Segnaposto immagine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550"/>
          <a:stretch>
            <a:fillRect/>
          </a:stretch>
        </p:blipFill>
        <p:spPr>
          <a:xfrm>
            <a:off x="0" y="1676400"/>
            <a:ext cx="9128125" cy="4419600"/>
          </a:xfrm>
        </p:spPr>
      </p:pic>
    </p:spTree>
    <p:extLst>
      <p:ext uri="{BB962C8B-B14F-4D97-AF65-F5344CB8AC3E}">
        <p14:creationId xmlns:p14="http://schemas.microsoft.com/office/powerpoint/2010/main" val="25367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Frascati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Villa Mondragone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Segnaposto immagine 7" descr="Villa Mondragone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2" b="6682"/>
          <a:stretch>
            <a:fillRect/>
          </a:stretch>
        </p:blipFill>
        <p:spPr>
          <a:xfrm>
            <a:off x="0" y="1676400"/>
            <a:ext cx="9128125" cy="4572000"/>
          </a:xfrm>
        </p:spPr>
      </p:pic>
    </p:spTree>
    <p:extLst>
      <p:ext uri="{BB962C8B-B14F-4D97-AF65-F5344CB8AC3E}">
        <p14:creationId xmlns:p14="http://schemas.microsoft.com/office/powerpoint/2010/main" val="42490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Grottaferrata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Abbazia di San Nilo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Segnaposto immagine 7" descr="Grottaferrata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1" b="18751"/>
          <a:stretch>
            <a:fillRect/>
          </a:stretch>
        </p:blipFill>
        <p:spPr>
          <a:xfrm>
            <a:off x="0" y="1828800"/>
            <a:ext cx="9128125" cy="4267200"/>
          </a:xfrm>
        </p:spPr>
      </p:pic>
    </p:spTree>
    <p:extLst>
      <p:ext uri="{BB962C8B-B14F-4D97-AF65-F5344CB8AC3E}">
        <p14:creationId xmlns:p14="http://schemas.microsoft.com/office/powerpoint/2010/main" val="10168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Albano Laziale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Cisternoni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8" b="13868"/>
          <a:stretch>
            <a:fillRect/>
          </a:stretch>
        </p:blipFill>
        <p:spPr>
          <a:xfrm>
            <a:off x="0" y="1600200"/>
            <a:ext cx="9128125" cy="4419600"/>
          </a:xfrm>
        </p:spPr>
      </p:pic>
    </p:spTree>
    <p:extLst>
      <p:ext uri="{BB962C8B-B14F-4D97-AF65-F5344CB8AC3E}">
        <p14:creationId xmlns:p14="http://schemas.microsoft.com/office/powerpoint/2010/main" val="6733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3" b="16303"/>
          <a:stretch>
            <a:fillRect/>
          </a:stretch>
        </p:blipFill>
        <p:spPr>
          <a:xfrm>
            <a:off x="0" y="1981200"/>
            <a:ext cx="9128125" cy="41148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Sentiero dell’Acquedotto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Veduta di Genzano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oma_CastelliRoman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8742" r="29166" b="3317"/>
          <a:stretch/>
        </p:blipFill>
        <p:spPr>
          <a:xfrm>
            <a:off x="304800" y="1676400"/>
            <a:ext cx="6293615" cy="4800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36819" y="60960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Inquadramento</a:t>
            </a:r>
            <a:r>
              <a:rPr lang="en-US" sz="2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territoriale</a:t>
            </a: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le 35"/>
          <p:cNvSpPr>
            <a:spLocks noGrp="1"/>
          </p:cNvSpPr>
          <p:nvPr>
            <p:ph type="title"/>
          </p:nvPr>
        </p:nvSpPr>
        <p:spPr>
          <a:xfrm>
            <a:off x="1752600" y="990600"/>
            <a:ext cx="5638800" cy="353524"/>
          </a:xfrm>
        </p:spPr>
        <p:txBody>
          <a:bodyPr/>
          <a:lstStyle/>
          <a:p>
            <a:r>
              <a:rPr lang="en-US" dirty="0" err="1" smtClean="0"/>
              <a:t>Castelli</a:t>
            </a:r>
            <a:r>
              <a:rPr lang="en-US" dirty="0" smtClean="0"/>
              <a:t> Romani (RM) – </a:t>
            </a:r>
            <a:r>
              <a:rPr lang="en-US" dirty="0" err="1" smtClean="0"/>
              <a:t>Analisi</a:t>
            </a:r>
            <a:r>
              <a:rPr lang="en-US" dirty="0" smtClean="0"/>
              <a:t> </a:t>
            </a:r>
            <a:r>
              <a:rPr lang="en-US" dirty="0" err="1" smtClean="0"/>
              <a:t>swot</a:t>
            </a:r>
            <a:r>
              <a:rPr lang="en-US" dirty="0" smtClean="0"/>
              <a:t> (D)</a:t>
            </a:r>
          </a:p>
        </p:txBody>
      </p:sp>
      <p:grpSp>
        <p:nvGrpSpPr>
          <p:cNvPr id="51" name="Group 69"/>
          <p:cNvGrpSpPr/>
          <p:nvPr/>
        </p:nvGrpSpPr>
        <p:grpSpPr>
          <a:xfrm flipH="1">
            <a:off x="8458200" y="2831400"/>
            <a:ext cx="583200" cy="597600"/>
            <a:chOff x="4850840" y="1628613"/>
            <a:chExt cx="685800" cy="609600"/>
          </a:xfrm>
        </p:grpSpPr>
        <p:grpSp>
          <p:nvGrpSpPr>
            <p:cNvPr id="77" name="Group 28"/>
            <p:cNvGrpSpPr/>
            <p:nvPr/>
          </p:nvGrpSpPr>
          <p:grpSpPr>
            <a:xfrm>
              <a:off x="4850840" y="1628613"/>
              <a:ext cx="685800" cy="609600"/>
              <a:chOff x="1676400" y="1657350"/>
              <a:chExt cx="685800" cy="609600"/>
            </a:xfrm>
          </p:grpSpPr>
          <p:sp>
            <p:nvSpPr>
              <p:cNvPr id="79" name="Chevron 72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Chevron 73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" name="TextBox 71"/>
            <p:cNvSpPr txBox="1"/>
            <p:nvPr/>
          </p:nvSpPr>
          <p:spPr>
            <a:xfrm flipH="1">
              <a:off x="5176669" y="17260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81"/>
          <p:cNvGrpSpPr/>
          <p:nvPr/>
        </p:nvGrpSpPr>
        <p:grpSpPr>
          <a:xfrm flipH="1">
            <a:off x="8458200" y="4847094"/>
            <a:ext cx="583200" cy="597600"/>
            <a:chOff x="4850840" y="2695413"/>
            <a:chExt cx="685800" cy="609600"/>
          </a:xfrm>
        </p:grpSpPr>
        <p:grpSp>
          <p:nvGrpSpPr>
            <p:cNvPr id="73" name="Group 42"/>
            <p:cNvGrpSpPr/>
            <p:nvPr/>
          </p:nvGrpSpPr>
          <p:grpSpPr>
            <a:xfrm>
              <a:off x="4850840" y="2695413"/>
              <a:ext cx="685800" cy="609600"/>
              <a:chOff x="1676400" y="1657350"/>
              <a:chExt cx="685800" cy="609600"/>
            </a:xfrm>
          </p:grpSpPr>
          <p:sp>
            <p:nvSpPr>
              <p:cNvPr id="75" name="Chevron 84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Chevron 85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TextBox 83"/>
            <p:cNvSpPr txBox="1"/>
            <p:nvPr/>
          </p:nvSpPr>
          <p:spPr>
            <a:xfrm flipH="1">
              <a:off x="5176669" y="27928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47"/>
          <p:cNvGrpSpPr/>
          <p:nvPr/>
        </p:nvGrpSpPr>
        <p:grpSpPr>
          <a:xfrm rot="10800000" flipH="1">
            <a:off x="8458200" y="1840634"/>
            <a:ext cx="582083" cy="597766"/>
            <a:chOff x="3594809" y="1628613"/>
            <a:chExt cx="685800" cy="609600"/>
          </a:xfrm>
        </p:grpSpPr>
        <p:grpSp>
          <p:nvGrpSpPr>
            <p:cNvPr id="69" name="Group 16"/>
            <p:cNvGrpSpPr/>
            <p:nvPr/>
          </p:nvGrpSpPr>
          <p:grpSpPr>
            <a:xfrm flipH="1">
              <a:off x="3594809" y="1628613"/>
              <a:ext cx="685800" cy="609600"/>
              <a:chOff x="1676400" y="1657350"/>
              <a:chExt cx="685800" cy="609600"/>
            </a:xfrm>
          </p:grpSpPr>
          <p:sp>
            <p:nvSpPr>
              <p:cNvPr id="71" name="Chevron 66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Chevron 67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0" name="TextBox 54"/>
            <p:cNvSpPr txBox="1"/>
            <p:nvPr/>
          </p:nvSpPr>
          <p:spPr>
            <a:xfrm>
              <a:off x="3770050" y="17260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75"/>
          <p:cNvGrpSpPr/>
          <p:nvPr/>
        </p:nvGrpSpPr>
        <p:grpSpPr>
          <a:xfrm rot="10800000" flipH="1">
            <a:off x="8458200" y="3822000"/>
            <a:ext cx="583200" cy="597600"/>
            <a:chOff x="3594809" y="2695413"/>
            <a:chExt cx="685800" cy="609600"/>
          </a:xfrm>
        </p:grpSpPr>
        <p:grpSp>
          <p:nvGrpSpPr>
            <p:cNvPr id="65" name="Group 35"/>
            <p:cNvGrpSpPr/>
            <p:nvPr/>
          </p:nvGrpSpPr>
          <p:grpSpPr>
            <a:xfrm flipH="1">
              <a:off x="3594809" y="2695413"/>
              <a:ext cx="685800" cy="609600"/>
              <a:chOff x="1676400" y="1657350"/>
              <a:chExt cx="685800" cy="609600"/>
            </a:xfrm>
          </p:grpSpPr>
          <p:sp>
            <p:nvSpPr>
              <p:cNvPr id="67" name="Chevron 78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Chevron 79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" name="TextBox 77"/>
            <p:cNvSpPr txBox="1"/>
            <p:nvPr/>
          </p:nvSpPr>
          <p:spPr>
            <a:xfrm>
              <a:off x="3770050" y="27928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87"/>
          <p:cNvGrpSpPr/>
          <p:nvPr/>
        </p:nvGrpSpPr>
        <p:grpSpPr>
          <a:xfrm rot="10800000" flipH="1">
            <a:off x="8456025" y="5879399"/>
            <a:ext cx="583200" cy="597600"/>
            <a:chOff x="3594809" y="3762204"/>
            <a:chExt cx="685800" cy="609609"/>
          </a:xfrm>
        </p:grpSpPr>
        <p:grpSp>
          <p:nvGrpSpPr>
            <p:cNvPr id="61" name="Group 49"/>
            <p:cNvGrpSpPr/>
            <p:nvPr/>
          </p:nvGrpSpPr>
          <p:grpSpPr>
            <a:xfrm flipH="1">
              <a:off x="3594809" y="3762204"/>
              <a:ext cx="685800" cy="609609"/>
              <a:chOff x="1676400" y="1657341"/>
              <a:chExt cx="685800" cy="609609"/>
            </a:xfrm>
          </p:grpSpPr>
          <p:sp>
            <p:nvSpPr>
              <p:cNvPr id="63" name="Chevron 90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Chevron 91"/>
              <p:cNvSpPr/>
              <p:nvPr/>
            </p:nvSpPr>
            <p:spPr>
              <a:xfrm>
                <a:off x="1752600" y="1657341"/>
                <a:ext cx="609600" cy="609599"/>
              </a:xfrm>
              <a:prstGeom prst="chevron">
                <a:avLst>
                  <a:gd name="adj" fmla="val 3022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" name="TextBox 89"/>
            <p:cNvSpPr txBox="1"/>
            <p:nvPr/>
          </p:nvSpPr>
          <p:spPr>
            <a:xfrm>
              <a:off x="3770050" y="38596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TextBox 95"/>
          <p:cNvSpPr txBox="1"/>
          <p:nvPr/>
        </p:nvSpPr>
        <p:spPr>
          <a:xfrm>
            <a:off x="8439186" y="6465931"/>
            <a:ext cx="140509" cy="315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6" name="Text Placeholder 3"/>
          <p:cNvSpPr txBox="1">
            <a:spLocks/>
          </p:cNvSpPr>
          <p:nvPr/>
        </p:nvSpPr>
        <p:spPr>
          <a:xfrm flipH="1">
            <a:off x="5263592" y="1896713"/>
            <a:ext cx="3118408" cy="5416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1"/>
                </a:solidFill>
                <a:cs typeface="+mj-cs"/>
              </a:rPr>
              <a:t>SCARSA EFFICENZA 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1"/>
                </a:solidFill>
                <a:cs typeface="+mj-cs"/>
              </a:rPr>
              <a:t>MEZZI PUBBLICI</a:t>
            </a:r>
          </a:p>
        </p:txBody>
      </p:sp>
      <p:sp>
        <p:nvSpPr>
          <p:cNvPr id="47" name="Text Placeholder 3"/>
          <p:cNvSpPr txBox="1">
            <a:spLocks/>
          </p:cNvSpPr>
          <p:nvPr/>
        </p:nvSpPr>
        <p:spPr>
          <a:xfrm>
            <a:off x="5029200" y="2570186"/>
            <a:ext cx="3296284" cy="113261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  <a:cs typeface="+mj-cs"/>
              </a:rPr>
              <a:t>SCARSA 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  <a:cs typeface="+mj-cs"/>
              </a:rPr>
              <a:t>ATTENZIONE</a:t>
            </a:r>
            <a:r>
              <a:rPr lang="en-US" b="1" dirty="0">
                <a:solidFill>
                  <a:schemeClr val="accent2"/>
                </a:solidFill>
                <a:cs typeface="+mj-cs"/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cs typeface="+mj-cs"/>
              </a:rPr>
              <a:t>AL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  <a:cs typeface="+mj-cs"/>
              </a:rPr>
              <a:t>PATRIMONIO 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  <a:cs typeface="+mj-cs"/>
              </a:rPr>
              <a:t>AMBIENTALE </a:t>
            </a:r>
          </a:p>
        </p:txBody>
      </p:sp>
      <p:sp>
        <p:nvSpPr>
          <p:cNvPr id="48" name="Text Placeholder 3"/>
          <p:cNvSpPr txBox="1">
            <a:spLocks/>
          </p:cNvSpPr>
          <p:nvPr/>
        </p:nvSpPr>
        <p:spPr>
          <a:xfrm flipH="1">
            <a:off x="6113385" y="3811048"/>
            <a:ext cx="2268615" cy="83715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3"/>
                </a:solidFill>
                <a:cs typeface="+mj-cs"/>
              </a:rPr>
              <a:t>SCARSA 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3"/>
                </a:solidFill>
                <a:cs typeface="+mj-cs"/>
              </a:rPr>
              <a:t>CAPACITA’ DI</a:t>
            </a:r>
            <a:r>
              <a:rPr lang="en-US" b="1" dirty="0">
                <a:solidFill>
                  <a:schemeClr val="accent3"/>
                </a:solidFill>
                <a:cs typeface="+mj-cs"/>
              </a:rPr>
              <a:t> </a:t>
            </a:r>
            <a:r>
              <a:rPr lang="en-US" b="1" dirty="0" smtClean="0">
                <a:solidFill>
                  <a:schemeClr val="accent3"/>
                </a:solidFill>
                <a:cs typeface="+mj-cs"/>
              </a:rPr>
              <a:t>RETE 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3"/>
                </a:solidFill>
                <a:cs typeface="+mj-cs"/>
              </a:rPr>
              <a:t>TRA I COMUNI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  <p:sp>
        <p:nvSpPr>
          <p:cNvPr id="49" name="Text Placeholder 3"/>
          <p:cNvSpPr txBox="1">
            <a:spLocks/>
          </p:cNvSpPr>
          <p:nvPr/>
        </p:nvSpPr>
        <p:spPr>
          <a:xfrm>
            <a:off x="5104857" y="4724400"/>
            <a:ext cx="3296283" cy="83715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4"/>
                </a:solidFill>
                <a:cs typeface="+mj-cs"/>
              </a:rPr>
              <a:t>SCARSA 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4"/>
                </a:solidFill>
                <a:cs typeface="+mj-cs"/>
              </a:rPr>
              <a:t>VALORIZZAZIONE 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4"/>
                </a:solidFill>
                <a:cs typeface="+mj-cs"/>
              </a:rPr>
              <a:t>PAESAGGIO LOCALE</a:t>
            </a:r>
          </a:p>
        </p:txBody>
      </p:sp>
      <p:sp>
        <p:nvSpPr>
          <p:cNvPr id="50" name="Text Placeholder 3"/>
          <p:cNvSpPr txBox="1">
            <a:spLocks/>
          </p:cNvSpPr>
          <p:nvPr/>
        </p:nvSpPr>
        <p:spPr>
          <a:xfrm flipH="1">
            <a:off x="6056869" y="5915358"/>
            <a:ext cx="2322008" cy="71404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5"/>
                </a:solidFill>
                <a:cs typeface="+mj-cs"/>
              </a:rPr>
              <a:t>FRAMMENTAZIONE OFFERTA CULTURALE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sz="1200" dirty="0" smtClean="0">
                <a:solidFill>
                  <a:srgbClr val="262626"/>
                </a:solidFill>
                <a:cs typeface="+mj-cs"/>
              </a:rPr>
              <a:t>.</a:t>
            </a:r>
            <a:endParaRPr lang="en-US" sz="1200" dirty="0">
              <a:solidFill>
                <a:srgbClr val="262626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 descr="Lago Nemi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6" b="27086"/>
          <a:stretch>
            <a:fillRect/>
          </a:stretch>
        </p:blipFill>
        <p:spPr>
          <a:xfrm>
            <a:off x="15875" y="2209800"/>
            <a:ext cx="9128125" cy="3048000"/>
          </a:xfrm>
        </p:spPr>
      </p:pic>
      <p:sp>
        <p:nvSpPr>
          <p:cNvPr id="18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9" name="Title 61"/>
          <p:cNvSpPr txBox="1">
            <a:spLocks/>
          </p:cNvSpPr>
          <p:nvPr/>
        </p:nvSpPr>
        <p:spPr>
          <a:xfrm>
            <a:off x="2743200" y="576545"/>
            <a:ext cx="5638800" cy="11283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smtClean="0"/>
              <a:t>Chi </a:t>
            </a:r>
            <a:r>
              <a:rPr lang="en-US" sz="2200" dirty="0" err="1" smtClean="0"/>
              <a:t>siamo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Jessica </a:t>
            </a:r>
            <a:r>
              <a:rPr lang="en-US" sz="2200" dirty="0" err="1" smtClean="0"/>
              <a:t>Proietti</a:t>
            </a:r>
            <a:r>
              <a:rPr lang="en-US" sz="2200" dirty="0" smtClean="0"/>
              <a:t>, </a:t>
            </a:r>
            <a:r>
              <a:rPr lang="en-US" sz="2200" b="0" i="1" dirty="0" smtClean="0"/>
              <a:t>Sustainability manager</a:t>
            </a:r>
            <a:endParaRPr lang="en-US" sz="2200" b="0" i="1" dirty="0"/>
          </a:p>
          <a:p>
            <a:r>
              <a:rPr lang="en-US" sz="2200" dirty="0" smtClean="0"/>
              <a:t>Daniela da Milano, </a:t>
            </a:r>
            <a:r>
              <a:rPr lang="en-US" sz="2200" b="0" i="1" dirty="0" err="1" smtClean="0"/>
              <a:t>giornalista</a:t>
            </a:r>
            <a:r>
              <a:rPr lang="en-US" sz="2200" b="0" i="1" dirty="0" smtClean="0"/>
              <a:t> </a:t>
            </a:r>
            <a:r>
              <a:rPr lang="en-US" sz="2200" b="0" i="1" dirty="0" err="1" smtClean="0"/>
              <a:t>professionista</a:t>
            </a:r>
            <a:endParaRPr lang="en-US" sz="2200" b="0" i="1" dirty="0" smtClean="0"/>
          </a:p>
          <a:p>
            <a:r>
              <a:rPr lang="en-US" sz="2200" dirty="0" smtClean="0"/>
              <a:t>Gianna </a:t>
            </a:r>
            <a:r>
              <a:rPr lang="en-US" sz="2200" dirty="0" err="1" smtClean="0"/>
              <a:t>Petrucci</a:t>
            </a:r>
            <a:r>
              <a:rPr lang="en-US" sz="2200" dirty="0" smtClean="0"/>
              <a:t>, </a:t>
            </a:r>
            <a:r>
              <a:rPr lang="en-US" sz="2200" b="0" i="1" dirty="0" err="1" smtClean="0"/>
              <a:t>grafica</a:t>
            </a:r>
            <a:r>
              <a:rPr lang="en-US" sz="2200" b="0" i="1" dirty="0" smtClean="0"/>
              <a:t>, </a:t>
            </a:r>
            <a:r>
              <a:rPr lang="en-US" sz="2200" b="0" i="1" dirty="0" err="1" smtClean="0"/>
              <a:t>esperta</a:t>
            </a:r>
            <a:r>
              <a:rPr lang="en-US" sz="2200" b="0" i="1" dirty="0" smtClean="0"/>
              <a:t> di </a:t>
            </a:r>
            <a:r>
              <a:rPr lang="en-US" sz="2200" b="0" i="1" dirty="0" err="1" smtClean="0"/>
              <a:t>comunicazione</a:t>
            </a:r>
            <a:endParaRPr lang="en-US" sz="2200" b="0" i="1" dirty="0"/>
          </a:p>
        </p:txBody>
      </p:sp>
      <p:pic>
        <p:nvPicPr>
          <p:cNvPr id="40" name="Segnaposto immagine 1" descr="001_logo_definitivo_vers_nomi_foglie_2015_h500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 b="2509"/>
          <a:stretch>
            <a:fillRect/>
          </a:stretch>
        </p:blipFill>
        <p:spPr>
          <a:xfrm>
            <a:off x="228600" y="319445"/>
            <a:ext cx="1905000" cy="1385455"/>
          </a:xfrm>
          <a:prstGeom prst="roundRect">
            <a:avLst>
              <a:gd name="adj" fmla="val 6630"/>
            </a:avLst>
          </a:prstGeom>
        </p:spPr>
      </p:pic>
      <p:grpSp>
        <p:nvGrpSpPr>
          <p:cNvPr id="5" name="Gruppo 4"/>
          <p:cNvGrpSpPr/>
          <p:nvPr/>
        </p:nvGrpSpPr>
        <p:grpSpPr>
          <a:xfrm>
            <a:off x="228600" y="4495800"/>
            <a:ext cx="2667000" cy="1627576"/>
            <a:chOff x="465285" y="2936564"/>
            <a:chExt cx="2667000" cy="1627576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465285" y="3192540"/>
              <a:ext cx="2667000" cy="1371600"/>
            </a:xfrm>
            <a:prstGeom prst="roundRect">
              <a:avLst>
                <a:gd name="adj" fmla="val 7654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5894" y="3813808"/>
              <a:ext cx="1542506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PATRIMONIO CULTURALE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Immagine 42" descr="cultura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20" y="2936564"/>
              <a:ext cx="789376" cy="789376"/>
            </a:xfrm>
            <a:prstGeom prst="rect">
              <a:avLst/>
            </a:prstGeom>
          </p:spPr>
        </p:pic>
      </p:grpSp>
      <p:grpSp>
        <p:nvGrpSpPr>
          <p:cNvPr id="6" name="Gruppo 5"/>
          <p:cNvGrpSpPr/>
          <p:nvPr/>
        </p:nvGrpSpPr>
        <p:grpSpPr>
          <a:xfrm>
            <a:off x="3188581" y="4495800"/>
            <a:ext cx="2667000" cy="1650216"/>
            <a:chOff x="3238500" y="3294924"/>
            <a:chExt cx="2667000" cy="1650216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3238500" y="3573540"/>
              <a:ext cx="2667000" cy="1371600"/>
            </a:xfrm>
            <a:prstGeom prst="roundRect">
              <a:avLst>
                <a:gd name="adj" fmla="val 7654"/>
              </a:avLst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40970" y="4227074"/>
              <a:ext cx="1869230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ENOGASTRONOMIA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4" name="Immagine 43" descr="enogastronomia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970" y="3294924"/>
              <a:ext cx="812016" cy="812016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6137030" y="4503660"/>
            <a:ext cx="2667000" cy="1668540"/>
            <a:chOff x="6011716" y="3817860"/>
            <a:chExt cx="2667000" cy="1668540"/>
          </a:xfrm>
        </p:grpSpPr>
        <p:grpSp>
          <p:nvGrpSpPr>
            <p:cNvPr id="7" name="Gruppo 6"/>
            <p:cNvGrpSpPr/>
            <p:nvPr/>
          </p:nvGrpSpPr>
          <p:grpSpPr>
            <a:xfrm>
              <a:off x="6011716" y="3817860"/>
              <a:ext cx="2667000" cy="1668540"/>
              <a:chOff x="6011716" y="2895600"/>
              <a:chExt cx="2667000" cy="166854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6011716" y="3192540"/>
                <a:ext cx="2667000" cy="1371600"/>
              </a:xfrm>
              <a:prstGeom prst="roundRect">
                <a:avLst>
                  <a:gd name="adj" fmla="val 7654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6333694" y="2895600"/>
                <a:ext cx="628066" cy="61008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25670" y="3649783"/>
                <a:ext cx="2132530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it-IT" sz="1400" b="1" dirty="0" smtClean="0">
                    <a:solidFill>
                      <a:schemeClr val="bg1"/>
                    </a:solidFill>
                  </a:rPr>
                  <a:t>PROMUOVERE UN’OFFERTA DI QUALITA’ TURISTICA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0" name="Group 442"/>
            <p:cNvGrpSpPr/>
            <p:nvPr/>
          </p:nvGrpSpPr>
          <p:grpSpPr>
            <a:xfrm>
              <a:off x="6368982" y="3838272"/>
              <a:ext cx="510823" cy="428928"/>
              <a:chOff x="1111250" y="1673225"/>
              <a:chExt cx="446088" cy="384175"/>
            </a:xfrm>
          </p:grpSpPr>
          <p:sp>
            <p:nvSpPr>
              <p:cNvPr id="61" name="Freeform 89"/>
              <p:cNvSpPr>
                <a:spLocks/>
              </p:cNvSpPr>
              <p:nvPr/>
            </p:nvSpPr>
            <p:spPr bwMode="auto">
              <a:xfrm>
                <a:off x="1343025" y="1917700"/>
                <a:ext cx="153988" cy="111125"/>
              </a:xfrm>
              <a:custGeom>
                <a:avLst/>
                <a:gdLst/>
                <a:ahLst/>
                <a:cxnLst>
                  <a:cxn ang="0">
                    <a:pos x="60" y="20"/>
                  </a:cxn>
                  <a:cxn ang="0">
                    <a:pos x="81" y="6"/>
                  </a:cxn>
                  <a:cxn ang="0">
                    <a:pos x="91" y="2"/>
                  </a:cxn>
                  <a:cxn ang="0">
                    <a:pos x="54" y="5"/>
                  </a:cxn>
                  <a:cxn ang="0">
                    <a:pos x="29" y="25"/>
                  </a:cxn>
                  <a:cxn ang="0">
                    <a:pos x="18" y="44"/>
                  </a:cxn>
                  <a:cxn ang="0">
                    <a:pos x="0" y="66"/>
                  </a:cxn>
                  <a:cxn ang="0">
                    <a:pos x="31" y="53"/>
                  </a:cxn>
                  <a:cxn ang="0">
                    <a:pos x="60" y="20"/>
                  </a:cxn>
                </a:cxnLst>
                <a:rect l="0" t="0" r="r" b="b"/>
                <a:pathLst>
                  <a:path w="91" h="66">
                    <a:moveTo>
                      <a:pt x="60" y="20"/>
                    </a:moveTo>
                    <a:cubicBezTo>
                      <a:pt x="65" y="14"/>
                      <a:pt x="73" y="9"/>
                      <a:pt x="81" y="6"/>
                    </a:cubicBezTo>
                    <a:cubicBezTo>
                      <a:pt x="83" y="5"/>
                      <a:pt x="88" y="2"/>
                      <a:pt x="91" y="2"/>
                    </a:cubicBezTo>
                    <a:cubicBezTo>
                      <a:pt x="79" y="1"/>
                      <a:pt x="66" y="0"/>
                      <a:pt x="54" y="5"/>
                    </a:cubicBezTo>
                    <a:cubicBezTo>
                      <a:pt x="44" y="9"/>
                      <a:pt x="36" y="17"/>
                      <a:pt x="29" y="25"/>
                    </a:cubicBezTo>
                    <a:cubicBezTo>
                      <a:pt x="25" y="31"/>
                      <a:pt x="22" y="38"/>
                      <a:pt x="18" y="44"/>
                    </a:cubicBezTo>
                    <a:cubicBezTo>
                      <a:pt x="14" y="52"/>
                      <a:pt x="9" y="63"/>
                      <a:pt x="0" y="66"/>
                    </a:cubicBezTo>
                    <a:cubicBezTo>
                      <a:pt x="11" y="65"/>
                      <a:pt x="22" y="60"/>
                      <a:pt x="31" y="53"/>
                    </a:cubicBezTo>
                    <a:cubicBezTo>
                      <a:pt x="43" y="44"/>
                      <a:pt x="50" y="30"/>
                      <a:pt x="60" y="2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90"/>
              <p:cNvSpPr>
                <a:spLocks/>
              </p:cNvSpPr>
              <p:nvPr/>
            </p:nvSpPr>
            <p:spPr bwMode="auto">
              <a:xfrm>
                <a:off x="1354138" y="1920875"/>
                <a:ext cx="203200" cy="136525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48" y="36"/>
                  </a:cxn>
                  <a:cxn ang="0">
                    <a:pos x="25" y="59"/>
                  </a:cxn>
                  <a:cxn ang="0">
                    <a:pos x="0" y="69"/>
                  </a:cxn>
                  <a:cxn ang="0">
                    <a:pos x="65" y="69"/>
                  </a:cxn>
                  <a:cxn ang="0">
                    <a:pos x="101" y="21"/>
                  </a:cxn>
                  <a:cxn ang="0">
                    <a:pos x="114" y="6"/>
                  </a:cxn>
                  <a:cxn ang="0">
                    <a:pos x="120" y="1"/>
                  </a:cxn>
                  <a:cxn ang="0">
                    <a:pos x="78" y="9"/>
                  </a:cxn>
                </a:cxnLst>
                <a:rect l="0" t="0" r="r" b="b"/>
                <a:pathLst>
                  <a:path w="120" h="81">
                    <a:moveTo>
                      <a:pt x="78" y="9"/>
                    </a:moveTo>
                    <a:cubicBezTo>
                      <a:pt x="65" y="16"/>
                      <a:pt x="57" y="24"/>
                      <a:pt x="48" y="36"/>
                    </a:cubicBezTo>
                    <a:cubicBezTo>
                      <a:pt x="42" y="44"/>
                      <a:pt x="34" y="53"/>
                      <a:pt x="25" y="59"/>
                    </a:cubicBezTo>
                    <a:cubicBezTo>
                      <a:pt x="18" y="63"/>
                      <a:pt x="8" y="68"/>
                      <a:pt x="0" y="69"/>
                    </a:cubicBezTo>
                    <a:cubicBezTo>
                      <a:pt x="20" y="81"/>
                      <a:pt x="45" y="81"/>
                      <a:pt x="65" y="69"/>
                    </a:cubicBezTo>
                    <a:cubicBezTo>
                      <a:pt x="84" y="57"/>
                      <a:pt x="91" y="39"/>
                      <a:pt x="101" y="21"/>
                    </a:cubicBezTo>
                    <a:cubicBezTo>
                      <a:pt x="104" y="15"/>
                      <a:pt x="109" y="10"/>
                      <a:pt x="114" y="6"/>
                    </a:cubicBezTo>
                    <a:cubicBezTo>
                      <a:pt x="115" y="5"/>
                      <a:pt x="118" y="1"/>
                      <a:pt x="120" y="1"/>
                    </a:cubicBezTo>
                    <a:cubicBezTo>
                      <a:pt x="106" y="0"/>
                      <a:pt x="91" y="2"/>
                      <a:pt x="78" y="9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91"/>
              <p:cNvSpPr>
                <a:spLocks/>
              </p:cNvSpPr>
              <p:nvPr/>
            </p:nvSpPr>
            <p:spPr bwMode="auto">
              <a:xfrm>
                <a:off x="1343025" y="1801813"/>
                <a:ext cx="133350" cy="95250"/>
              </a:xfrm>
              <a:custGeom>
                <a:avLst/>
                <a:gdLst/>
                <a:ahLst/>
                <a:cxnLst>
                  <a:cxn ang="0">
                    <a:pos x="25" y="22"/>
                  </a:cxn>
                  <a:cxn ang="0">
                    <a:pos x="16" y="37"/>
                  </a:cxn>
                  <a:cxn ang="0">
                    <a:pos x="0" y="56"/>
                  </a:cxn>
                  <a:cxn ang="0">
                    <a:pos x="27" y="45"/>
                  </a:cxn>
                  <a:cxn ang="0">
                    <a:pos x="51" y="17"/>
                  </a:cxn>
                  <a:cxn ang="0">
                    <a:pos x="70" y="5"/>
                  </a:cxn>
                  <a:cxn ang="0">
                    <a:pos x="79" y="2"/>
                  </a:cxn>
                  <a:cxn ang="0">
                    <a:pos x="47" y="4"/>
                  </a:cxn>
                  <a:cxn ang="0">
                    <a:pos x="25" y="22"/>
                  </a:cxn>
                </a:cxnLst>
                <a:rect l="0" t="0" r="r" b="b"/>
                <a:pathLst>
                  <a:path w="79" h="56">
                    <a:moveTo>
                      <a:pt x="25" y="22"/>
                    </a:moveTo>
                    <a:cubicBezTo>
                      <a:pt x="22" y="27"/>
                      <a:pt x="19" y="32"/>
                      <a:pt x="16" y="37"/>
                    </a:cubicBezTo>
                    <a:cubicBezTo>
                      <a:pt x="13" y="44"/>
                      <a:pt x="8" y="54"/>
                      <a:pt x="0" y="56"/>
                    </a:cubicBezTo>
                    <a:cubicBezTo>
                      <a:pt x="10" y="55"/>
                      <a:pt x="20" y="51"/>
                      <a:pt x="27" y="45"/>
                    </a:cubicBezTo>
                    <a:cubicBezTo>
                      <a:pt x="37" y="37"/>
                      <a:pt x="43" y="26"/>
                      <a:pt x="51" y="17"/>
                    </a:cubicBezTo>
                    <a:cubicBezTo>
                      <a:pt x="56" y="12"/>
                      <a:pt x="63" y="8"/>
                      <a:pt x="70" y="5"/>
                    </a:cubicBezTo>
                    <a:cubicBezTo>
                      <a:pt x="72" y="4"/>
                      <a:pt x="76" y="1"/>
                      <a:pt x="79" y="2"/>
                    </a:cubicBezTo>
                    <a:cubicBezTo>
                      <a:pt x="68" y="1"/>
                      <a:pt x="57" y="0"/>
                      <a:pt x="47" y="4"/>
                    </a:cubicBezTo>
                    <a:cubicBezTo>
                      <a:pt x="38" y="7"/>
                      <a:pt x="31" y="14"/>
                      <a:pt x="25" y="22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92"/>
              <p:cNvSpPr>
                <a:spLocks/>
              </p:cNvSpPr>
              <p:nvPr/>
            </p:nvSpPr>
            <p:spPr bwMode="auto">
              <a:xfrm>
                <a:off x="1352550" y="1806575"/>
                <a:ext cx="174625" cy="115888"/>
              </a:xfrm>
              <a:custGeom>
                <a:avLst/>
                <a:gdLst/>
                <a:ahLst/>
                <a:cxnLst>
                  <a:cxn ang="0">
                    <a:pos x="98" y="5"/>
                  </a:cxn>
                  <a:cxn ang="0">
                    <a:pos x="103" y="1"/>
                  </a:cxn>
                  <a:cxn ang="0">
                    <a:pos x="67" y="7"/>
                  </a:cxn>
                  <a:cxn ang="0">
                    <a:pos x="42" y="30"/>
                  </a:cxn>
                  <a:cxn ang="0">
                    <a:pos x="22" y="50"/>
                  </a:cxn>
                  <a:cxn ang="0">
                    <a:pos x="0" y="59"/>
                  </a:cxn>
                  <a:cxn ang="0">
                    <a:pos x="57" y="59"/>
                  </a:cxn>
                  <a:cxn ang="0">
                    <a:pos x="87" y="18"/>
                  </a:cxn>
                  <a:cxn ang="0">
                    <a:pos x="98" y="5"/>
                  </a:cxn>
                </a:cxnLst>
                <a:rect l="0" t="0" r="r" b="b"/>
                <a:pathLst>
                  <a:path w="103" h="69">
                    <a:moveTo>
                      <a:pt x="98" y="5"/>
                    </a:moveTo>
                    <a:cubicBezTo>
                      <a:pt x="99" y="4"/>
                      <a:pt x="102" y="1"/>
                      <a:pt x="103" y="1"/>
                    </a:cubicBezTo>
                    <a:cubicBezTo>
                      <a:pt x="91" y="0"/>
                      <a:pt x="78" y="1"/>
                      <a:pt x="67" y="7"/>
                    </a:cubicBezTo>
                    <a:cubicBezTo>
                      <a:pt x="56" y="13"/>
                      <a:pt x="49" y="20"/>
                      <a:pt x="42" y="30"/>
                    </a:cubicBezTo>
                    <a:cubicBezTo>
                      <a:pt x="36" y="37"/>
                      <a:pt x="30" y="45"/>
                      <a:pt x="22" y="50"/>
                    </a:cubicBezTo>
                    <a:cubicBezTo>
                      <a:pt x="16" y="54"/>
                      <a:pt x="8" y="58"/>
                      <a:pt x="0" y="59"/>
                    </a:cubicBezTo>
                    <a:cubicBezTo>
                      <a:pt x="18" y="69"/>
                      <a:pt x="39" y="69"/>
                      <a:pt x="57" y="59"/>
                    </a:cubicBezTo>
                    <a:cubicBezTo>
                      <a:pt x="72" y="49"/>
                      <a:pt x="78" y="33"/>
                      <a:pt x="87" y="18"/>
                    </a:cubicBezTo>
                    <a:cubicBezTo>
                      <a:pt x="90" y="13"/>
                      <a:pt x="94" y="9"/>
                      <a:pt x="98" y="5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93"/>
              <p:cNvSpPr>
                <a:spLocks/>
              </p:cNvSpPr>
              <p:nvPr/>
            </p:nvSpPr>
            <p:spPr bwMode="auto">
              <a:xfrm>
                <a:off x="1173163" y="1917700"/>
                <a:ext cx="153988" cy="111125"/>
              </a:xfrm>
              <a:custGeom>
                <a:avLst/>
                <a:gdLst/>
                <a:ahLst/>
                <a:cxnLst>
                  <a:cxn ang="0">
                    <a:pos x="32" y="20"/>
                  </a:cxn>
                  <a:cxn ang="0">
                    <a:pos x="60" y="53"/>
                  </a:cxn>
                  <a:cxn ang="0">
                    <a:pos x="92" y="66"/>
                  </a:cxn>
                  <a:cxn ang="0">
                    <a:pos x="73" y="44"/>
                  </a:cxn>
                  <a:cxn ang="0">
                    <a:pos x="62" y="25"/>
                  </a:cxn>
                  <a:cxn ang="0">
                    <a:pos x="37" y="5"/>
                  </a:cxn>
                  <a:cxn ang="0">
                    <a:pos x="0" y="2"/>
                  </a:cxn>
                  <a:cxn ang="0">
                    <a:pos x="11" y="6"/>
                  </a:cxn>
                  <a:cxn ang="0">
                    <a:pos x="32" y="20"/>
                  </a:cxn>
                </a:cxnLst>
                <a:rect l="0" t="0" r="r" b="b"/>
                <a:pathLst>
                  <a:path w="92" h="66">
                    <a:moveTo>
                      <a:pt x="32" y="20"/>
                    </a:moveTo>
                    <a:cubicBezTo>
                      <a:pt x="42" y="30"/>
                      <a:pt x="49" y="44"/>
                      <a:pt x="60" y="53"/>
                    </a:cubicBezTo>
                    <a:cubicBezTo>
                      <a:pt x="69" y="60"/>
                      <a:pt x="80" y="65"/>
                      <a:pt x="92" y="66"/>
                    </a:cubicBezTo>
                    <a:cubicBezTo>
                      <a:pt x="83" y="63"/>
                      <a:pt x="77" y="52"/>
                      <a:pt x="73" y="44"/>
                    </a:cubicBezTo>
                    <a:cubicBezTo>
                      <a:pt x="70" y="38"/>
                      <a:pt x="67" y="31"/>
                      <a:pt x="62" y="25"/>
                    </a:cubicBezTo>
                    <a:cubicBezTo>
                      <a:pt x="56" y="17"/>
                      <a:pt x="48" y="9"/>
                      <a:pt x="37" y="5"/>
                    </a:cubicBezTo>
                    <a:cubicBezTo>
                      <a:pt x="26" y="0"/>
                      <a:pt x="12" y="1"/>
                      <a:pt x="0" y="2"/>
                    </a:cubicBezTo>
                    <a:cubicBezTo>
                      <a:pt x="3" y="2"/>
                      <a:pt x="8" y="5"/>
                      <a:pt x="11" y="6"/>
                    </a:cubicBezTo>
                    <a:cubicBezTo>
                      <a:pt x="19" y="9"/>
                      <a:pt x="26" y="14"/>
                      <a:pt x="32" y="2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94"/>
              <p:cNvSpPr>
                <a:spLocks/>
              </p:cNvSpPr>
              <p:nvPr/>
            </p:nvSpPr>
            <p:spPr bwMode="auto">
              <a:xfrm>
                <a:off x="1111250" y="1920875"/>
                <a:ext cx="204788" cy="136525"/>
              </a:xfrm>
              <a:custGeom>
                <a:avLst/>
                <a:gdLst/>
                <a:ahLst/>
                <a:cxnLst>
                  <a:cxn ang="0">
                    <a:pos x="19" y="21"/>
                  </a:cxn>
                  <a:cxn ang="0">
                    <a:pos x="55" y="69"/>
                  </a:cxn>
                  <a:cxn ang="0">
                    <a:pos x="121" y="69"/>
                  </a:cxn>
                  <a:cxn ang="0">
                    <a:pos x="95" y="59"/>
                  </a:cxn>
                  <a:cxn ang="0">
                    <a:pos x="73" y="36"/>
                  </a:cxn>
                  <a:cxn ang="0">
                    <a:pos x="43" y="9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9" y="21"/>
                  </a:cxn>
                </a:cxnLst>
                <a:rect l="0" t="0" r="r" b="b"/>
                <a:pathLst>
                  <a:path w="121" h="81">
                    <a:moveTo>
                      <a:pt x="19" y="21"/>
                    </a:moveTo>
                    <a:cubicBezTo>
                      <a:pt x="30" y="39"/>
                      <a:pt x="37" y="57"/>
                      <a:pt x="55" y="69"/>
                    </a:cubicBezTo>
                    <a:cubicBezTo>
                      <a:pt x="75" y="81"/>
                      <a:pt x="101" y="81"/>
                      <a:pt x="121" y="69"/>
                    </a:cubicBezTo>
                    <a:cubicBezTo>
                      <a:pt x="112" y="68"/>
                      <a:pt x="102" y="63"/>
                      <a:pt x="95" y="59"/>
                    </a:cubicBezTo>
                    <a:cubicBezTo>
                      <a:pt x="86" y="53"/>
                      <a:pt x="79" y="44"/>
                      <a:pt x="73" y="36"/>
                    </a:cubicBezTo>
                    <a:cubicBezTo>
                      <a:pt x="64" y="24"/>
                      <a:pt x="56" y="16"/>
                      <a:pt x="43" y="9"/>
                    </a:cubicBezTo>
                    <a:cubicBezTo>
                      <a:pt x="30" y="2"/>
                      <a:pt x="15" y="0"/>
                      <a:pt x="0" y="1"/>
                    </a:cubicBezTo>
                    <a:cubicBezTo>
                      <a:pt x="2" y="1"/>
                      <a:pt x="6" y="5"/>
                      <a:pt x="7" y="6"/>
                    </a:cubicBezTo>
                    <a:cubicBezTo>
                      <a:pt x="12" y="10"/>
                      <a:pt x="16" y="15"/>
                      <a:pt x="19" y="21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95"/>
              <p:cNvSpPr>
                <a:spLocks/>
              </p:cNvSpPr>
              <p:nvPr/>
            </p:nvSpPr>
            <p:spPr bwMode="auto">
              <a:xfrm>
                <a:off x="1195388" y="1801813"/>
                <a:ext cx="130175" cy="95250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0" y="2"/>
                  </a:cxn>
                  <a:cxn ang="0">
                    <a:pos x="9" y="5"/>
                  </a:cxn>
                  <a:cxn ang="0">
                    <a:pos x="27" y="17"/>
                  </a:cxn>
                  <a:cxn ang="0">
                    <a:pos x="51" y="45"/>
                  </a:cxn>
                  <a:cxn ang="0">
                    <a:pos x="78" y="56"/>
                  </a:cxn>
                  <a:cxn ang="0">
                    <a:pos x="62" y="37"/>
                  </a:cxn>
                  <a:cxn ang="0">
                    <a:pos x="53" y="22"/>
                  </a:cxn>
                  <a:cxn ang="0">
                    <a:pos x="32" y="4"/>
                  </a:cxn>
                </a:cxnLst>
                <a:rect l="0" t="0" r="r" b="b"/>
                <a:pathLst>
                  <a:path w="78" h="56">
                    <a:moveTo>
                      <a:pt x="32" y="4"/>
                    </a:moveTo>
                    <a:cubicBezTo>
                      <a:pt x="22" y="0"/>
                      <a:pt x="10" y="1"/>
                      <a:pt x="0" y="2"/>
                    </a:cubicBezTo>
                    <a:cubicBezTo>
                      <a:pt x="2" y="1"/>
                      <a:pt x="7" y="4"/>
                      <a:pt x="9" y="5"/>
                    </a:cubicBezTo>
                    <a:cubicBezTo>
                      <a:pt x="16" y="8"/>
                      <a:pt x="22" y="12"/>
                      <a:pt x="27" y="17"/>
                    </a:cubicBezTo>
                    <a:cubicBezTo>
                      <a:pt x="36" y="26"/>
                      <a:pt x="42" y="37"/>
                      <a:pt x="51" y="45"/>
                    </a:cubicBezTo>
                    <a:cubicBezTo>
                      <a:pt x="59" y="51"/>
                      <a:pt x="69" y="55"/>
                      <a:pt x="78" y="56"/>
                    </a:cubicBezTo>
                    <a:cubicBezTo>
                      <a:pt x="71" y="54"/>
                      <a:pt x="66" y="44"/>
                      <a:pt x="62" y="37"/>
                    </a:cubicBezTo>
                    <a:cubicBezTo>
                      <a:pt x="59" y="32"/>
                      <a:pt x="57" y="27"/>
                      <a:pt x="53" y="22"/>
                    </a:cubicBezTo>
                    <a:cubicBezTo>
                      <a:pt x="48" y="14"/>
                      <a:pt x="40" y="7"/>
                      <a:pt x="32" y="4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96"/>
              <p:cNvSpPr>
                <a:spLocks/>
              </p:cNvSpPr>
              <p:nvPr/>
            </p:nvSpPr>
            <p:spPr bwMode="auto">
              <a:xfrm>
                <a:off x="1143000" y="1806575"/>
                <a:ext cx="173038" cy="115888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5"/>
                  </a:cxn>
                  <a:cxn ang="0">
                    <a:pos x="16" y="18"/>
                  </a:cxn>
                  <a:cxn ang="0">
                    <a:pos x="47" y="59"/>
                  </a:cxn>
                  <a:cxn ang="0">
                    <a:pos x="103" y="59"/>
                  </a:cxn>
                  <a:cxn ang="0">
                    <a:pos x="81" y="50"/>
                  </a:cxn>
                  <a:cxn ang="0">
                    <a:pos x="62" y="30"/>
                  </a:cxn>
                  <a:cxn ang="0">
                    <a:pos x="36" y="7"/>
                  </a:cxn>
                  <a:cxn ang="0">
                    <a:pos x="0" y="1"/>
                  </a:cxn>
                </a:cxnLst>
                <a:rect l="0" t="0" r="r" b="b"/>
                <a:pathLst>
                  <a:path w="103" h="69">
                    <a:moveTo>
                      <a:pt x="0" y="1"/>
                    </a:moveTo>
                    <a:cubicBezTo>
                      <a:pt x="2" y="1"/>
                      <a:pt x="5" y="4"/>
                      <a:pt x="6" y="5"/>
                    </a:cubicBezTo>
                    <a:cubicBezTo>
                      <a:pt x="10" y="9"/>
                      <a:pt x="13" y="13"/>
                      <a:pt x="16" y="18"/>
                    </a:cubicBezTo>
                    <a:cubicBezTo>
                      <a:pt x="25" y="33"/>
                      <a:pt x="31" y="49"/>
                      <a:pt x="47" y="59"/>
                    </a:cubicBezTo>
                    <a:cubicBezTo>
                      <a:pt x="64" y="69"/>
                      <a:pt x="86" y="69"/>
                      <a:pt x="103" y="59"/>
                    </a:cubicBezTo>
                    <a:cubicBezTo>
                      <a:pt x="96" y="58"/>
                      <a:pt x="87" y="54"/>
                      <a:pt x="81" y="50"/>
                    </a:cubicBezTo>
                    <a:cubicBezTo>
                      <a:pt x="73" y="45"/>
                      <a:pt x="67" y="37"/>
                      <a:pt x="62" y="30"/>
                    </a:cubicBezTo>
                    <a:cubicBezTo>
                      <a:pt x="54" y="20"/>
                      <a:pt x="47" y="13"/>
                      <a:pt x="36" y="7"/>
                    </a:cubicBezTo>
                    <a:cubicBezTo>
                      <a:pt x="25" y="1"/>
                      <a:pt x="1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97"/>
              <p:cNvSpPr>
                <a:spLocks/>
              </p:cNvSpPr>
              <p:nvPr/>
            </p:nvSpPr>
            <p:spPr bwMode="auto">
              <a:xfrm>
                <a:off x="1331913" y="1720850"/>
                <a:ext cx="73025" cy="149225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7" y="60"/>
                  </a:cxn>
                  <a:cxn ang="0">
                    <a:pos x="2" y="88"/>
                  </a:cxn>
                  <a:cxn ang="0">
                    <a:pos x="17" y="69"/>
                  </a:cxn>
                  <a:cxn ang="0">
                    <a:pos x="30" y="56"/>
                  </a:cxn>
                  <a:cxn ang="0">
                    <a:pos x="43" y="31"/>
                  </a:cxn>
                  <a:cxn ang="0">
                    <a:pos x="38" y="0"/>
                  </a:cxn>
                  <a:cxn ang="0">
                    <a:pos x="37" y="9"/>
                  </a:cxn>
                  <a:cxn ang="0">
                    <a:pos x="29" y="30"/>
                  </a:cxn>
                </a:cxnLst>
                <a:rect l="0" t="0" r="r" b="b"/>
                <a:pathLst>
                  <a:path w="44" h="88">
                    <a:moveTo>
                      <a:pt x="29" y="30"/>
                    </a:moveTo>
                    <a:cubicBezTo>
                      <a:pt x="22" y="40"/>
                      <a:pt x="12" y="48"/>
                      <a:pt x="7" y="60"/>
                    </a:cubicBezTo>
                    <a:cubicBezTo>
                      <a:pt x="3" y="68"/>
                      <a:pt x="0" y="79"/>
                      <a:pt x="2" y="88"/>
                    </a:cubicBezTo>
                    <a:cubicBezTo>
                      <a:pt x="2" y="80"/>
                      <a:pt x="11" y="73"/>
                      <a:pt x="17" y="69"/>
                    </a:cubicBezTo>
                    <a:cubicBezTo>
                      <a:pt x="21" y="65"/>
                      <a:pt x="26" y="61"/>
                      <a:pt x="30" y="56"/>
                    </a:cubicBezTo>
                    <a:cubicBezTo>
                      <a:pt x="36" y="49"/>
                      <a:pt x="41" y="41"/>
                      <a:pt x="43" y="31"/>
                    </a:cubicBezTo>
                    <a:cubicBezTo>
                      <a:pt x="44" y="21"/>
                      <a:pt x="41" y="10"/>
                      <a:pt x="38" y="0"/>
                    </a:cubicBezTo>
                    <a:cubicBezTo>
                      <a:pt x="39" y="2"/>
                      <a:pt x="37" y="7"/>
                      <a:pt x="37" y="9"/>
                    </a:cubicBezTo>
                    <a:cubicBezTo>
                      <a:pt x="35" y="17"/>
                      <a:pt x="33" y="24"/>
                      <a:pt x="29" y="3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98"/>
              <p:cNvSpPr>
                <a:spLocks/>
              </p:cNvSpPr>
              <p:nvPr/>
            </p:nvSpPr>
            <p:spPr bwMode="auto">
              <a:xfrm>
                <a:off x="1290638" y="1673225"/>
                <a:ext cx="98425" cy="190500"/>
              </a:xfrm>
              <a:custGeom>
                <a:avLst/>
                <a:gdLst/>
                <a:ahLst/>
                <a:cxnLst>
                  <a:cxn ang="0">
                    <a:pos x="19" y="113"/>
                  </a:cxn>
                  <a:cxn ang="0">
                    <a:pos x="23" y="90"/>
                  </a:cxn>
                  <a:cxn ang="0">
                    <a:pos x="38" y="67"/>
                  </a:cxn>
                  <a:cxn ang="0">
                    <a:pos x="55" y="37"/>
                  </a:cxn>
                  <a:cxn ang="0">
                    <a:pos x="53" y="0"/>
                  </a:cxn>
                  <a:cxn ang="0">
                    <a:pos x="50" y="6"/>
                  </a:cxn>
                  <a:cxn ang="0">
                    <a:pos x="40" y="20"/>
                  </a:cxn>
                  <a:cxn ang="0">
                    <a:pos x="7" y="58"/>
                  </a:cxn>
                  <a:cxn ang="0">
                    <a:pos x="19" y="113"/>
                  </a:cxn>
                </a:cxnLst>
                <a:rect l="0" t="0" r="r" b="b"/>
                <a:pathLst>
                  <a:path w="58" h="113">
                    <a:moveTo>
                      <a:pt x="19" y="113"/>
                    </a:moveTo>
                    <a:cubicBezTo>
                      <a:pt x="18" y="106"/>
                      <a:pt x="20" y="97"/>
                      <a:pt x="23" y="90"/>
                    </a:cubicBezTo>
                    <a:cubicBezTo>
                      <a:pt x="26" y="81"/>
                      <a:pt x="32" y="74"/>
                      <a:pt x="38" y="67"/>
                    </a:cubicBezTo>
                    <a:cubicBezTo>
                      <a:pt x="46" y="57"/>
                      <a:pt x="51" y="49"/>
                      <a:pt x="55" y="37"/>
                    </a:cubicBezTo>
                    <a:cubicBezTo>
                      <a:pt x="58" y="25"/>
                      <a:pt x="57" y="12"/>
                      <a:pt x="53" y="0"/>
                    </a:cubicBezTo>
                    <a:cubicBezTo>
                      <a:pt x="53" y="2"/>
                      <a:pt x="51" y="5"/>
                      <a:pt x="50" y="6"/>
                    </a:cubicBezTo>
                    <a:cubicBezTo>
                      <a:pt x="48" y="11"/>
                      <a:pt x="44" y="16"/>
                      <a:pt x="40" y="20"/>
                    </a:cubicBezTo>
                    <a:cubicBezTo>
                      <a:pt x="27" y="32"/>
                      <a:pt x="13" y="41"/>
                      <a:pt x="7" y="58"/>
                    </a:cubicBezTo>
                    <a:cubicBezTo>
                      <a:pt x="0" y="77"/>
                      <a:pt x="5" y="99"/>
                      <a:pt x="19" y="113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49978"/>
            <a:ext cx="5638800" cy="593810"/>
          </a:xfrm>
        </p:spPr>
        <p:txBody>
          <a:bodyPr/>
          <a:lstStyle/>
          <a:p>
            <a:r>
              <a:rPr lang="en-US" sz="2400" dirty="0" smtClean="0"/>
              <a:t>Timeline</a:t>
            </a:r>
            <a:endParaRPr lang="en-US" sz="24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4764604" y="4158800"/>
            <a:ext cx="804938" cy="651659"/>
            <a:chOff x="4151891" y="4455928"/>
            <a:chExt cx="804938" cy="651659"/>
          </a:xfrm>
          <a:solidFill>
            <a:schemeClr val="accent3"/>
          </a:solidFill>
        </p:grpSpPr>
        <p:sp>
          <p:nvSpPr>
            <p:cNvPr id="78" name="Freeform 113"/>
            <p:cNvSpPr>
              <a:spLocks noEditPoints="1"/>
            </p:cNvSpPr>
            <p:nvPr/>
          </p:nvSpPr>
          <p:spPr bwMode="auto">
            <a:xfrm rot="20730347" flipH="1">
              <a:off x="4151891" y="4455928"/>
              <a:ext cx="649312" cy="634075"/>
            </a:xfrm>
            <a:custGeom>
              <a:avLst/>
              <a:gdLst/>
              <a:ahLst/>
              <a:cxnLst>
                <a:cxn ang="0">
                  <a:pos x="63" y="20"/>
                </a:cxn>
                <a:cxn ang="0">
                  <a:pos x="44" y="43"/>
                </a:cxn>
                <a:cxn ang="0">
                  <a:pos x="28" y="47"/>
                </a:cxn>
                <a:cxn ang="0">
                  <a:pos x="18" y="46"/>
                </a:cxn>
                <a:cxn ang="0">
                  <a:pos x="11" y="43"/>
                </a:cxn>
                <a:cxn ang="0">
                  <a:pos x="4" y="50"/>
                </a:cxn>
                <a:cxn ang="0">
                  <a:pos x="0" y="47"/>
                </a:cxn>
                <a:cxn ang="0">
                  <a:pos x="0" y="46"/>
                </a:cxn>
                <a:cxn ang="0">
                  <a:pos x="7" y="37"/>
                </a:cxn>
                <a:cxn ang="0">
                  <a:pos x="6" y="34"/>
                </a:cxn>
                <a:cxn ang="0">
                  <a:pos x="5" y="30"/>
                </a:cxn>
                <a:cxn ang="0">
                  <a:pos x="25" y="8"/>
                </a:cxn>
                <a:cxn ang="0">
                  <a:pos x="52" y="3"/>
                </a:cxn>
                <a:cxn ang="0">
                  <a:pos x="58" y="0"/>
                </a:cxn>
                <a:cxn ang="0">
                  <a:pos x="64" y="13"/>
                </a:cxn>
                <a:cxn ang="0">
                  <a:pos x="63" y="20"/>
                </a:cxn>
                <a:cxn ang="0">
                  <a:pos x="43" y="18"/>
                </a:cxn>
                <a:cxn ang="0">
                  <a:pos x="14" y="32"/>
                </a:cxn>
                <a:cxn ang="0">
                  <a:pos x="13" y="34"/>
                </a:cxn>
                <a:cxn ang="0">
                  <a:pos x="16" y="36"/>
                </a:cxn>
                <a:cxn ang="0">
                  <a:pos x="17" y="36"/>
                </a:cxn>
                <a:cxn ang="0">
                  <a:pos x="22" y="31"/>
                </a:cxn>
                <a:cxn ang="0">
                  <a:pos x="43" y="23"/>
                </a:cxn>
                <a:cxn ang="0">
                  <a:pos x="45" y="20"/>
                </a:cxn>
                <a:cxn ang="0">
                  <a:pos x="43" y="18"/>
                </a:cxn>
              </a:cxnLst>
              <a:rect l="0" t="0" r="r" b="b"/>
              <a:pathLst>
                <a:path w="64" h="50">
                  <a:moveTo>
                    <a:pt x="63" y="20"/>
                  </a:moveTo>
                  <a:cubicBezTo>
                    <a:pt x="61" y="31"/>
                    <a:pt x="54" y="38"/>
                    <a:pt x="44" y="43"/>
                  </a:cubicBezTo>
                  <a:cubicBezTo>
                    <a:pt x="39" y="46"/>
                    <a:pt x="33" y="47"/>
                    <a:pt x="28" y="47"/>
                  </a:cubicBezTo>
                  <a:cubicBezTo>
                    <a:pt x="25" y="47"/>
                    <a:pt x="21" y="47"/>
                    <a:pt x="18" y="46"/>
                  </a:cubicBezTo>
                  <a:cubicBezTo>
                    <a:pt x="16" y="45"/>
                    <a:pt x="13" y="43"/>
                    <a:pt x="11" y="43"/>
                  </a:cubicBezTo>
                  <a:cubicBezTo>
                    <a:pt x="9" y="43"/>
                    <a:pt x="7" y="50"/>
                    <a:pt x="4" y="50"/>
                  </a:cubicBezTo>
                  <a:cubicBezTo>
                    <a:pt x="2" y="50"/>
                    <a:pt x="1" y="49"/>
                    <a:pt x="0" y="47"/>
                  </a:cubicBezTo>
                  <a:cubicBezTo>
                    <a:pt x="0" y="47"/>
                    <a:pt x="0" y="46"/>
                    <a:pt x="0" y="46"/>
                  </a:cubicBezTo>
                  <a:cubicBezTo>
                    <a:pt x="0" y="42"/>
                    <a:pt x="7" y="39"/>
                    <a:pt x="7" y="37"/>
                  </a:cubicBezTo>
                  <a:cubicBezTo>
                    <a:pt x="7" y="37"/>
                    <a:pt x="6" y="35"/>
                    <a:pt x="6" y="34"/>
                  </a:cubicBezTo>
                  <a:cubicBezTo>
                    <a:pt x="6" y="33"/>
                    <a:pt x="5" y="32"/>
                    <a:pt x="5" y="30"/>
                  </a:cubicBezTo>
                  <a:cubicBezTo>
                    <a:pt x="5" y="19"/>
                    <a:pt x="14" y="11"/>
                    <a:pt x="25" y="8"/>
                  </a:cubicBezTo>
                  <a:cubicBezTo>
                    <a:pt x="32" y="5"/>
                    <a:pt x="47" y="8"/>
                    <a:pt x="52" y="3"/>
                  </a:cubicBezTo>
                  <a:cubicBezTo>
                    <a:pt x="54" y="1"/>
                    <a:pt x="55" y="0"/>
                    <a:pt x="58" y="0"/>
                  </a:cubicBezTo>
                  <a:cubicBezTo>
                    <a:pt x="62" y="0"/>
                    <a:pt x="64" y="10"/>
                    <a:pt x="64" y="13"/>
                  </a:cubicBezTo>
                  <a:cubicBezTo>
                    <a:pt x="64" y="16"/>
                    <a:pt x="63" y="18"/>
                    <a:pt x="63" y="20"/>
                  </a:cubicBezTo>
                  <a:close/>
                  <a:moveTo>
                    <a:pt x="43" y="18"/>
                  </a:moveTo>
                  <a:cubicBezTo>
                    <a:pt x="31" y="18"/>
                    <a:pt x="22" y="23"/>
                    <a:pt x="14" y="32"/>
                  </a:cubicBezTo>
                  <a:cubicBezTo>
                    <a:pt x="14" y="33"/>
                    <a:pt x="13" y="33"/>
                    <a:pt x="13" y="34"/>
                  </a:cubicBezTo>
                  <a:cubicBezTo>
                    <a:pt x="13" y="35"/>
                    <a:pt x="15" y="36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9" y="34"/>
                    <a:pt x="21" y="32"/>
                    <a:pt x="22" y="31"/>
                  </a:cubicBezTo>
                  <a:cubicBezTo>
                    <a:pt x="29" y="25"/>
                    <a:pt x="34" y="23"/>
                    <a:pt x="43" y="23"/>
                  </a:cubicBezTo>
                  <a:cubicBezTo>
                    <a:pt x="44" y="23"/>
                    <a:pt x="45" y="22"/>
                    <a:pt x="45" y="20"/>
                  </a:cubicBezTo>
                  <a:cubicBezTo>
                    <a:pt x="45" y="19"/>
                    <a:pt x="44" y="18"/>
                    <a:pt x="43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79" name="Oval 78"/>
            <p:cNvSpPr/>
            <p:nvPr/>
          </p:nvSpPr>
          <p:spPr>
            <a:xfrm>
              <a:off x="4806774" y="4920722"/>
              <a:ext cx="150055" cy="1868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80" name="Group 79"/>
          <p:cNvGrpSpPr/>
          <p:nvPr/>
        </p:nvGrpSpPr>
        <p:grpSpPr>
          <a:xfrm rot="21103419" flipH="1">
            <a:off x="5207123" y="2652592"/>
            <a:ext cx="903532" cy="621825"/>
            <a:chOff x="3252484" y="4718324"/>
            <a:chExt cx="903532" cy="621825"/>
          </a:xfrm>
          <a:solidFill>
            <a:schemeClr val="accent4"/>
          </a:solidFill>
        </p:grpSpPr>
        <p:sp>
          <p:nvSpPr>
            <p:cNvPr id="81" name="Freeform 113"/>
            <p:cNvSpPr>
              <a:spLocks noEditPoints="1"/>
            </p:cNvSpPr>
            <p:nvPr/>
          </p:nvSpPr>
          <p:spPr bwMode="auto">
            <a:xfrm rot="20730347" flipH="1">
              <a:off x="3252484" y="4718324"/>
              <a:ext cx="773053" cy="621825"/>
            </a:xfrm>
            <a:custGeom>
              <a:avLst/>
              <a:gdLst/>
              <a:ahLst/>
              <a:cxnLst>
                <a:cxn ang="0">
                  <a:pos x="63" y="20"/>
                </a:cxn>
                <a:cxn ang="0">
                  <a:pos x="44" y="43"/>
                </a:cxn>
                <a:cxn ang="0">
                  <a:pos x="28" y="47"/>
                </a:cxn>
                <a:cxn ang="0">
                  <a:pos x="18" y="46"/>
                </a:cxn>
                <a:cxn ang="0">
                  <a:pos x="11" y="43"/>
                </a:cxn>
                <a:cxn ang="0">
                  <a:pos x="4" y="50"/>
                </a:cxn>
                <a:cxn ang="0">
                  <a:pos x="0" y="47"/>
                </a:cxn>
                <a:cxn ang="0">
                  <a:pos x="0" y="46"/>
                </a:cxn>
                <a:cxn ang="0">
                  <a:pos x="7" y="37"/>
                </a:cxn>
                <a:cxn ang="0">
                  <a:pos x="6" y="34"/>
                </a:cxn>
                <a:cxn ang="0">
                  <a:pos x="5" y="30"/>
                </a:cxn>
                <a:cxn ang="0">
                  <a:pos x="25" y="8"/>
                </a:cxn>
                <a:cxn ang="0">
                  <a:pos x="52" y="3"/>
                </a:cxn>
                <a:cxn ang="0">
                  <a:pos x="58" y="0"/>
                </a:cxn>
                <a:cxn ang="0">
                  <a:pos x="64" y="13"/>
                </a:cxn>
                <a:cxn ang="0">
                  <a:pos x="63" y="20"/>
                </a:cxn>
                <a:cxn ang="0">
                  <a:pos x="43" y="18"/>
                </a:cxn>
                <a:cxn ang="0">
                  <a:pos x="14" y="32"/>
                </a:cxn>
                <a:cxn ang="0">
                  <a:pos x="13" y="34"/>
                </a:cxn>
                <a:cxn ang="0">
                  <a:pos x="16" y="36"/>
                </a:cxn>
                <a:cxn ang="0">
                  <a:pos x="17" y="36"/>
                </a:cxn>
                <a:cxn ang="0">
                  <a:pos x="22" y="31"/>
                </a:cxn>
                <a:cxn ang="0">
                  <a:pos x="43" y="23"/>
                </a:cxn>
                <a:cxn ang="0">
                  <a:pos x="45" y="20"/>
                </a:cxn>
                <a:cxn ang="0">
                  <a:pos x="43" y="18"/>
                </a:cxn>
              </a:cxnLst>
              <a:rect l="0" t="0" r="r" b="b"/>
              <a:pathLst>
                <a:path w="64" h="50">
                  <a:moveTo>
                    <a:pt x="63" y="20"/>
                  </a:moveTo>
                  <a:cubicBezTo>
                    <a:pt x="61" y="31"/>
                    <a:pt x="54" y="38"/>
                    <a:pt x="44" y="43"/>
                  </a:cubicBezTo>
                  <a:cubicBezTo>
                    <a:pt x="39" y="46"/>
                    <a:pt x="33" y="47"/>
                    <a:pt x="28" y="47"/>
                  </a:cubicBezTo>
                  <a:cubicBezTo>
                    <a:pt x="25" y="47"/>
                    <a:pt x="21" y="47"/>
                    <a:pt x="18" y="46"/>
                  </a:cubicBezTo>
                  <a:cubicBezTo>
                    <a:pt x="16" y="45"/>
                    <a:pt x="13" y="43"/>
                    <a:pt x="11" y="43"/>
                  </a:cubicBezTo>
                  <a:cubicBezTo>
                    <a:pt x="9" y="43"/>
                    <a:pt x="7" y="50"/>
                    <a:pt x="4" y="50"/>
                  </a:cubicBezTo>
                  <a:cubicBezTo>
                    <a:pt x="2" y="50"/>
                    <a:pt x="1" y="49"/>
                    <a:pt x="0" y="47"/>
                  </a:cubicBezTo>
                  <a:cubicBezTo>
                    <a:pt x="0" y="47"/>
                    <a:pt x="0" y="46"/>
                    <a:pt x="0" y="46"/>
                  </a:cubicBezTo>
                  <a:cubicBezTo>
                    <a:pt x="0" y="42"/>
                    <a:pt x="7" y="39"/>
                    <a:pt x="7" y="37"/>
                  </a:cubicBezTo>
                  <a:cubicBezTo>
                    <a:pt x="7" y="37"/>
                    <a:pt x="6" y="35"/>
                    <a:pt x="6" y="34"/>
                  </a:cubicBezTo>
                  <a:cubicBezTo>
                    <a:pt x="6" y="33"/>
                    <a:pt x="5" y="32"/>
                    <a:pt x="5" y="30"/>
                  </a:cubicBezTo>
                  <a:cubicBezTo>
                    <a:pt x="5" y="19"/>
                    <a:pt x="14" y="11"/>
                    <a:pt x="25" y="8"/>
                  </a:cubicBezTo>
                  <a:cubicBezTo>
                    <a:pt x="32" y="5"/>
                    <a:pt x="47" y="8"/>
                    <a:pt x="52" y="3"/>
                  </a:cubicBezTo>
                  <a:cubicBezTo>
                    <a:pt x="54" y="1"/>
                    <a:pt x="55" y="0"/>
                    <a:pt x="58" y="0"/>
                  </a:cubicBezTo>
                  <a:cubicBezTo>
                    <a:pt x="62" y="0"/>
                    <a:pt x="64" y="10"/>
                    <a:pt x="64" y="13"/>
                  </a:cubicBezTo>
                  <a:cubicBezTo>
                    <a:pt x="64" y="16"/>
                    <a:pt x="63" y="18"/>
                    <a:pt x="63" y="20"/>
                  </a:cubicBezTo>
                  <a:close/>
                  <a:moveTo>
                    <a:pt x="43" y="18"/>
                  </a:moveTo>
                  <a:cubicBezTo>
                    <a:pt x="31" y="18"/>
                    <a:pt x="22" y="23"/>
                    <a:pt x="14" y="32"/>
                  </a:cubicBezTo>
                  <a:cubicBezTo>
                    <a:pt x="14" y="33"/>
                    <a:pt x="13" y="33"/>
                    <a:pt x="13" y="34"/>
                  </a:cubicBezTo>
                  <a:cubicBezTo>
                    <a:pt x="13" y="35"/>
                    <a:pt x="15" y="36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9" y="34"/>
                    <a:pt x="21" y="32"/>
                    <a:pt x="22" y="31"/>
                  </a:cubicBezTo>
                  <a:cubicBezTo>
                    <a:pt x="29" y="25"/>
                    <a:pt x="34" y="23"/>
                    <a:pt x="43" y="23"/>
                  </a:cubicBezTo>
                  <a:cubicBezTo>
                    <a:pt x="44" y="23"/>
                    <a:pt x="45" y="22"/>
                    <a:pt x="45" y="20"/>
                  </a:cubicBezTo>
                  <a:cubicBezTo>
                    <a:pt x="45" y="19"/>
                    <a:pt x="44" y="18"/>
                    <a:pt x="43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82" name="Oval 81"/>
            <p:cNvSpPr/>
            <p:nvPr/>
          </p:nvSpPr>
          <p:spPr>
            <a:xfrm>
              <a:off x="4003616" y="5167033"/>
              <a:ext cx="152400" cy="15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33400" y="4851856"/>
            <a:ext cx="3144577" cy="1506283"/>
            <a:chOff x="2317032" y="4157059"/>
            <a:chExt cx="3144577" cy="1506283"/>
          </a:xfrm>
        </p:grpSpPr>
        <p:sp>
          <p:nvSpPr>
            <p:cNvPr id="87" name="TextBox 86"/>
            <p:cNvSpPr txBox="1"/>
            <p:nvPr/>
          </p:nvSpPr>
          <p:spPr>
            <a:xfrm rot="16200000">
              <a:off x="2060632" y="4444236"/>
              <a:ext cx="10975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1"/>
                  </a:solidFill>
                </a:rPr>
                <a:t>2013</a:t>
              </a:r>
              <a:endParaRPr lang="en-US" sz="3200" dirty="0">
                <a:solidFill>
                  <a:schemeClr val="accent1"/>
                </a:solidFill>
              </a:endParaRPr>
            </a:p>
          </p:txBody>
        </p:sp>
        <p:grpSp>
          <p:nvGrpSpPr>
            <p:cNvPr id="88" name="Group 48"/>
            <p:cNvGrpSpPr/>
            <p:nvPr/>
          </p:nvGrpSpPr>
          <p:grpSpPr>
            <a:xfrm>
              <a:off x="2964538" y="4157059"/>
              <a:ext cx="2497071" cy="1506283"/>
              <a:chOff x="6163444" y="1558916"/>
              <a:chExt cx="3128931" cy="1506283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6180618" y="1558916"/>
                <a:ext cx="31117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en-US" sz="1800" b="1" dirty="0" smtClean="0">
                    <a:solidFill>
                      <a:schemeClr val="accent1"/>
                    </a:solidFill>
                    <a:latin typeface="+mj-lt"/>
                  </a:rPr>
                  <a:t>29 GENNAIO </a:t>
                </a:r>
              </a:p>
              <a:p>
                <a:r>
                  <a:rPr lang="en-US" sz="1800" b="1" dirty="0" smtClean="0">
                    <a:solidFill>
                      <a:schemeClr val="accent1"/>
                    </a:solidFill>
                    <a:latin typeface="+mj-lt"/>
                  </a:rPr>
                  <a:t>DATA DI FONDAZIONE</a:t>
                </a:r>
                <a:endParaRPr lang="en-US" sz="18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63444" y="2160336"/>
                <a:ext cx="2649924" cy="90486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defTabSz="914400">
                  <a:spcBef>
                    <a:spcPct val="20000"/>
                  </a:spcBef>
                  <a:defRPr/>
                </a:pPr>
                <a:r>
                  <a:rPr 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VISITE GUIDATE ED </a:t>
                </a:r>
                <a:r>
                  <a:rPr 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ESCURSIONI</a:t>
                </a:r>
              </a:p>
              <a:p>
                <a:pPr lvl="0" defTabSz="914400">
                  <a:spcBef>
                    <a:spcPct val="20000"/>
                  </a:spcBef>
                  <a:defRPr/>
                </a:pPr>
                <a:r>
                  <a:rPr 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ELABORAZIONE IDEA RETE </a:t>
                </a:r>
                <a:endPara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 rot="16200000">
            <a:off x="4910673" y="1597799"/>
            <a:ext cx="10975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</a:rPr>
              <a:t>2015</a:t>
            </a:r>
            <a:endParaRPr lang="en-US" sz="3200" dirty="0">
              <a:solidFill>
                <a:schemeClr val="accent4"/>
              </a:solidFill>
            </a:endParaRPr>
          </a:p>
        </p:txBody>
      </p:sp>
      <p:grpSp>
        <p:nvGrpSpPr>
          <p:cNvPr id="98" name="Group 63"/>
          <p:cNvGrpSpPr/>
          <p:nvPr/>
        </p:nvGrpSpPr>
        <p:grpSpPr>
          <a:xfrm>
            <a:off x="5892224" y="1208657"/>
            <a:ext cx="2487312" cy="2713416"/>
            <a:chOff x="6108972" y="1266508"/>
            <a:chExt cx="3116697" cy="2713416"/>
          </a:xfrm>
        </p:grpSpPr>
        <p:sp>
          <p:nvSpPr>
            <p:cNvPr id="99" name="TextBox 98"/>
            <p:cNvSpPr txBox="1"/>
            <p:nvPr/>
          </p:nvSpPr>
          <p:spPr>
            <a:xfrm>
              <a:off x="6108972" y="1266508"/>
              <a:ext cx="2971132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600" b="1" dirty="0" smtClean="0">
                  <a:solidFill>
                    <a:schemeClr val="accent4"/>
                  </a:solidFill>
                  <a:latin typeface="+mj-lt"/>
                </a:rPr>
                <a:t>RETE LOCALE </a:t>
              </a:r>
            </a:p>
            <a:p>
              <a:r>
                <a:rPr lang="en-US" sz="1600" b="1" dirty="0" smtClean="0">
                  <a:solidFill>
                    <a:schemeClr val="accent4"/>
                  </a:solidFill>
                  <a:latin typeface="+mj-lt"/>
                </a:rPr>
                <a:t>TURISMO SOSTENIBILE</a:t>
              </a:r>
              <a:endParaRPr lang="en-US" sz="1600" b="1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575748" y="1868577"/>
              <a:ext cx="2649921" cy="211134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IMPLEMENTAZIONE RETE LOCALE TURISMO SOSTENIBILE</a:t>
              </a:r>
            </a:p>
            <a:p>
              <a:pPr lvl="0" defTabSz="914400">
                <a:spcBef>
                  <a:spcPct val="20000"/>
                </a:spcBef>
                <a:defRPr/>
              </a:pP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GESTIONE PIT DI CASTEL GANDOLFO</a:t>
              </a:r>
            </a:p>
            <a:p>
              <a:pPr lvl="0" defTabSz="914400">
                <a:spcBef>
                  <a:spcPct val="20000"/>
                </a:spcBef>
                <a:defRPr/>
              </a:pP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NUOVI COLLABORATORI </a:t>
              </a:r>
            </a:p>
            <a:p>
              <a:pPr lvl="0" defTabSz="914400">
                <a:spcBef>
                  <a:spcPct val="20000"/>
                </a:spcBef>
                <a:defRPr/>
              </a:pP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ATS NATURA MATURA</a:t>
              </a:r>
            </a:p>
            <a:p>
              <a:pPr lvl="0" defTabSz="914400">
                <a:spcBef>
                  <a:spcPct val="20000"/>
                </a:spcBef>
                <a:defRPr/>
              </a:pP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GAL CASTELLI ROMANI MONTI PRENESTINI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929824" y="2743200"/>
            <a:ext cx="3086835" cy="1524000"/>
            <a:chOff x="1700225" y="4032072"/>
            <a:chExt cx="3086835" cy="1524000"/>
          </a:xfrm>
        </p:grpSpPr>
        <p:sp>
          <p:nvSpPr>
            <p:cNvPr id="102" name="TextBox 101"/>
            <p:cNvSpPr txBox="1"/>
            <p:nvPr/>
          </p:nvSpPr>
          <p:spPr>
            <a:xfrm rot="16200000">
              <a:off x="1443825" y="4440873"/>
              <a:ext cx="10975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accent3"/>
                  </a:solidFill>
                </a:rPr>
                <a:t>2014</a:t>
              </a:r>
              <a:endParaRPr lang="en-US" sz="3200" dirty="0">
                <a:solidFill>
                  <a:schemeClr val="accent3"/>
                </a:solidFill>
              </a:endParaRPr>
            </a:p>
          </p:txBody>
        </p:sp>
        <p:grpSp>
          <p:nvGrpSpPr>
            <p:cNvPr id="103" name="Group 68"/>
            <p:cNvGrpSpPr/>
            <p:nvPr/>
          </p:nvGrpSpPr>
          <p:grpSpPr>
            <a:xfrm>
              <a:off x="2415918" y="4032072"/>
              <a:ext cx="2371142" cy="1524000"/>
              <a:chOff x="5475996" y="1433929"/>
              <a:chExt cx="2971135" cy="152400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5475996" y="1433929"/>
                <a:ext cx="297113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3"/>
                    </a:solidFill>
                    <a:latin typeface="+mj-lt"/>
                  </a:rPr>
                  <a:t>RETE LOCALE </a:t>
                </a:r>
              </a:p>
              <a:p>
                <a:r>
                  <a:rPr lang="en-US" sz="1600" b="1" dirty="0" smtClean="0">
                    <a:solidFill>
                      <a:schemeClr val="accent3"/>
                    </a:solidFill>
                    <a:latin typeface="+mj-lt"/>
                  </a:rPr>
                  <a:t>TURISMO SOSTENIBILE</a:t>
                </a:r>
              </a:p>
              <a:p>
                <a:endParaRPr lang="en-US" sz="1600" b="1" dirty="0">
                  <a:solidFill>
                    <a:schemeClr val="accent3"/>
                  </a:solidFill>
                  <a:latin typeface="+mj-lt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5666960" y="2053066"/>
                <a:ext cx="2649925" cy="90486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defTabSz="914400">
                  <a:spcBef>
                    <a:spcPct val="20000"/>
                  </a:spcBef>
                  <a:defRPr/>
                </a:pPr>
                <a:r>
                  <a:rPr 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SELEZIONE OPERATORI TURISTICI SOSTENIBILI</a:t>
                </a:r>
              </a:p>
              <a:p>
                <a:pPr lvl="0" defTabSz="914400">
                  <a:spcBef>
                    <a:spcPct val="20000"/>
                  </a:spcBef>
                  <a:defRPr/>
                </a:pPr>
                <a:r>
                  <a:rPr 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GESTIONE DEL PIT DI CASTEL GANDOLFO</a:t>
                </a:r>
                <a:endPara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7" name="Gruppo 6"/>
          <p:cNvGrpSpPr/>
          <p:nvPr/>
        </p:nvGrpSpPr>
        <p:grpSpPr>
          <a:xfrm>
            <a:off x="3276600" y="5453276"/>
            <a:ext cx="704130" cy="551320"/>
            <a:chOff x="5816600" y="5049378"/>
            <a:chExt cx="704130" cy="551320"/>
          </a:xfrm>
        </p:grpSpPr>
        <p:sp>
          <p:nvSpPr>
            <p:cNvPr id="52" name="Oval 51"/>
            <p:cNvSpPr/>
            <p:nvPr/>
          </p:nvSpPr>
          <p:spPr>
            <a:xfrm>
              <a:off x="5816600" y="5463175"/>
              <a:ext cx="152400" cy="1375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8" name="Freeform 113"/>
            <p:cNvSpPr>
              <a:spLocks noEditPoints="1"/>
            </p:cNvSpPr>
            <p:nvPr/>
          </p:nvSpPr>
          <p:spPr bwMode="auto">
            <a:xfrm rot="373072">
              <a:off x="5861270" y="5049378"/>
              <a:ext cx="659460" cy="517128"/>
            </a:xfrm>
            <a:custGeom>
              <a:avLst/>
              <a:gdLst/>
              <a:ahLst/>
              <a:cxnLst>
                <a:cxn ang="0">
                  <a:pos x="63" y="20"/>
                </a:cxn>
                <a:cxn ang="0">
                  <a:pos x="44" y="43"/>
                </a:cxn>
                <a:cxn ang="0">
                  <a:pos x="28" y="47"/>
                </a:cxn>
                <a:cxn ang="0">
                  <a:pos x="18" y="46"/>
                </a:cxn>
                <a:cxn ang="0">
                  <a:pos x="11" y="43"/>
                </a:cxn>
                <a:cxn ang="0">
                  <a:pos x="4" y="50"/>
                </a:cxn>
                <a:cxn ang="0">
                  <a:pos x="0" y="47"/>
                </a:cxn>
                <a:cxn ang="0">
                  <a:pos x="0" y="46"/>
                </a:cxn>
                <a:cxn ang="0">
                  <a:pos x="7" y="37"/>
                </a:cxn>
                <a:cxn ang="0">
                  <a:pos x="6" y="34"/>
                </a:cxn>
                <a:cxn ang="0">
                  <a:pos x="5" y="30"/>
                </a:cxn>
                <a:cxn ang="0">
                  <a:pos x="25" y="8"/>
                </a:cxn>
                <a:cxn ang="0">
                  <a:pos x="52" y="3"/>
                </a:cxn>
                <a:cxn ang="0">
                  <a:pos x="58" y="0"/>
                </a:cxn>
                <a:cxn ang="0">
                  <a:pos x="64" y="13"/>
                </a:cxn>
                <a:cxn ang="0">
                  <a:pos x="63" y="20"/>
                </a:cxn>
                <a:cxn ang="0">
                  <a:pos x="43" y="18"/>
                </a:cxn>
                <a:cxn ang="0">
                  <a:pos x="14" y="32"/>
                </a:cxn>
                <a:cxn ang="0">
                  <a:pos x="13" y="34"/>
                </a:cxn>
                <a:cxn ang="0">
                  <a:pos x="16" y="36"/>
                </a:cxn>
                <a:cxn ang="0">
                  <a:pos x="17" y="36"/>
                </a:cxn>
                <a:cxn ang="0">
                  <a:pos x="22" y="31"/>
                </a:cxn>
                <a:cxn ang="0">
                  <a:pos x="43" y="23"/>
                </a:cxn>
                <a:cxn ang="0">
                  <a:pos x="45" y="20"/>
                </a:cxn>
                <a:cxn ang="0">
                  <a:pos x="43" y="18"/>
                </a:cxn>
              </a:cxnLst>
              <a:rect l="0" t="0" r="r" b="b"/>
              <a:pathLst>
                <a:path w="64" h="50">
                  <a:moveTo>
                    <a:pt x="63" y="20"/>
                  </a:moveTo>
                  <a:cubicBezTo>
                    <a:pt x="61" y="31"/>
                    <a:pt x="54" y="38"/>
                    <a:pt x="44" y="43"/>
                  </a:cubicBezTo>
                  <a:cubicBezTo>
                    <a:pt x="39" y="46"/>
                    <a:pt x="33" y="47"/>
                    <a:pt x="28" y="47"/>
                  </a:cubicBezTo>
                  <a:cubicBezTo>
                    <a:pt x="25" y="47"/>
                    <a:pt x="21" y="47"/>
                    <a:pt x="18" y="46"/>
                  </a:cubicBezTo>
                  <a:cubicBezTo>
                    <a:pt x="16" y="45"/>
                    <a:pt x="13" y="43"/>
                    <a:pt x="11" y="43"/>
                  </a:cubicBezTo>
                  <a:cubicBezTo>
                    <a:pt x="9" y="43"/>
                    <a:pt x="7" y="50"/>
                    <a:pt x="4" y="50"/>
                  </a:cubicBezTo>
                  <a:cubicBezTo>
                    <a:pt x="2" y="50"/>
                    <a:pt x="1" y="49"/>
                    <a:pt x="0" y="47"/>
                  </a:cubicBezTo>
                  <a:cubicBezTo>
                    <a:pt x="0" y="47"/>
                    <a:pt x="0" y="46"/>
                    <a:pt x="0" y="46"/>
                  </a:cubicBezTo>
                  <a:cubicBezTo>
                    <a:pt x="0" y="42"/>
                    <a:pt x="7" y="39"/>
                    <a:pt x="7" y="37"/>
                  </a:cubicBezTo>
                  <a:cubicBezTo>
                    <a:pt x="7" y="37"/>
                    <a:pt x="6" y="35"/>
                    <a:pt x="6" y="34"/>
                  </a:cubicBezTo>
                  <a:cubicBezTo>
                    <a:pt x="6" y="33"/>
                    <a:pt x="5" y="32"/>
                    <a:pt x="5" y="30"/>
                  </a:cubicBezTo>
                  <a:cubicBezTo>
                    <a:pt x="5" y="19"/>
                    <a:pt x="14" y="11"/>
                    <a:pt x="25" y="8"/>
                  </a:cubicBezTo>
                  <a:cubicBezTo>
                    <a:pt x="32" y="5"/>
                    <a:pt x="47" y="8"/>
                    <a:pt x="52" y="3"/>
                  </a:cubicBezTo>
                  <a:cubicBezTo>
                    <a:pt x="54" y="1"/>
                    <a:pt x="55" y="0"/>
                    <a:pt x="58" y="0"/>
                  </a:cubicBezTo>
                  <a:cubicBezTo>
                    <a:pt x="62" y="0"/>
                    <a:pt x="64" y="10"/>
                    <a:pt x="64" y="13"/>
                  </a:cubicBezTo>
                  <a:cubicBezTo>
                    <a:pt x="64" y="16"/>
                    <a:pt x="63" y="18"/>
                    <a:pt x="63" y="20"/>
                  </a:cubicBezTo>
                  <a:close/>
                  <a:moveTo>
                    <a:pt x="43" y="18"/>
                  </a:moveTo>
                  <a:cubicBezTo>
                    <a:pt x="31" y="18"/>
                    <a:pt x="22" y="23"/>
                    <a:pt x="14" y="32"/>
                  </a:cubicBezTo>
                  <a:cubicBezTo>
                    <a:pt x="14" y="33"/>
                    <a:pt x="13" y="33"/>
                    <a:pt x="13" y="34"/>
                  </a:cubicBezTo>
                  <a:cubicBezTo>
                    <a:pt x="13" y="35"/>
                    <a:pt x="15" y="36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9" y="34"/>
                    <a:pt x="21" y="32"/>
                    <a:pt x="22" y="31"/>
                  </a:cubicBezTo>
                  <a:cubicBezTo>
                    <a:pt x="29" y="25"/>
                    <a:pt x="34" y="23"/>
                    <a:pt x="43" y="23"/>
                  </a:cubicBezTo>
                  <a:cubicBezTo>
                    <a:pt x="44" y="23"/>
                    <a:pt x="45" y="22"/>
                    <a:pt x="45" y="20"/>
                  </a:cubicBezTo>
                  <a:cubicBezTo>
                    <a:pt x="45" y="19"/>
                    <a:pt x="44" y="18"/>
                    <a:pt x="43" y="1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305378500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73821"/>
            <a:ext cx="5638800" cy="826581"/>
          </a:xfrm>
        </p:spPr>
        <p:txBody>
          <a:bodyPr/>
          <a:lstStyle/>
          <a:p>
            <a:r>
              <a:rPr lang="en-US" sz="2400" dirty="0" smtClean="0"/>
              <a:t>FASI DELLA COSTRUZIONE DELLA RETE</a:t>
            </a:r>
            <a:br>
              <a:rPr lang="en-US" sz="2400" dirty="0" smtClean="0"/>
            </a:br>
            <a:r>
              <a:rPr lang="en-US" sz="2400" dirty="0" smtClean="0"/>
              <a:t>2013 - 2015</a:t>
            </a:r>
            <a:endParaRPr lang="en-US" sz="2400" dirty="0"/>
          </a:p>
        </p:txBody>
      </p:sp>
      <p:sp>
        <p:nvSpPr>
          <p:cNvPr id="72" name="Rectangle 71"/>
          <p:cNvSpPr/>
          <p:nvPr/>
        </p:nvSpPr>
        <p:spPr>
          <a:xfrm>
            <a:off x="3543300" y="3086847"/>
            <a:ext cx="3251200" cy="85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Rectangle 72"/>
          <p:cNvSpPr/>
          <p:nvPr/>
        </p:nvSpPr>
        <p:spPr>
          <a:xfrm>
            <a:off x="3543300" y="4013947"/>
            <a:ext cx="3251200" cy="8595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Rectangle 73"/>
          <p:cNvSpPr/>
          <p:nvPr/>
        </p:nvSpPr>
        <p:spPr>
          <a:xfrm>
            <a:off x="3543300" y="4941047"/>
            <a:ext cx="3251200" cy="8595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5" name="Rectangle 74"/>
          <p:cNvSpPr/>
          <p:nvPr/>
        </p:nvSpPr>
        <p:spPr>
          <a:xfrm>
            <a:off x="3543300" y="2159747"/>
            <a:ext cx="3251200" cy="859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6" name="Rounded Rectangle 75"/>
          <p:cNvSpPr/>
          <p:nvPr/>
        </p:nvSpPr>
        <p:spPr>
          <a:xfrm>
            <a:off x="2171700" y="2070847"/>
            <a:ext cx="3657600" cy="3810000"/>
          </a:xfrm>
          <a:prstGeom prst="roundRect">
            <a:avLst>
              <a:gd name="adj" fmla="val 1779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7" name="Freeform 5"/>
          <p:cNvSpPr>
            <a:spLocks/>
          </p:cNvSpPr>
          <p:nvPr/>
        </p:nvSpPr>
        <p:spPr bwMode="auto">
          <a:xfrm rot="10800000" flipH="1">
            <a:off x="2133600" y="2159747"/>
            <a:ext cx="1134472" cy="914400"/>
          </a:xfrm>
          <a:custGeom>
            <a:avLst/>
            <a:gdLst/>
            <a:ahLst/>
            <a:cxnLst>
              <a:cxn ang="0">
                <a:pos x="429" y="276"/>
              </a:cxn>
              <a:cxn ang="0">
                <a:pos x="21" y="276"/>
              </a:cxn>
              <a:cxn ang="0">
                <a:pos x="0" y="255"/>
              </a:cxn>
              <a:cxn ang="0">
                <a:pos x="0" y="41"/>
              </a:cxn>
              <a:cxn ang="0">
                <a:pos x="19" y="0"/>
              </a:cxn>
              <a:cxn ang="0">
                <a:pos x="25" y="20"/>
              </a:cxn>
              <a:cxn ang="0">
                <a:pos x="429" y="20"/>
              </a:cxn>
              <a:cxn ang="0">
                <a:pos x="429" y="20"/>
              </a:cxn>
              <a:cxn ang="0">
                <a:pos x="520" y="148"/>
              </a:cxn>
              <a:cxn ang="0">
                <a:pos x="429" y="276"/>
              </a:cxn>
            </a:cxnLst>
            <a:rect l="0" t="0" r="r" b="b"/>
            <a:pathLst>
              <a:path w="520" h="276">
                <a:moveTo>
                  <a:pt x="429" y="276"/>
                </a:moveTo>
                <a:cubicBezTo>
                  <a:pt x="21" y="276"/>
                  <a:pt x="21" y="276"/>
                  <a:pt x="21" y="276"/>
                </a:cubicBezTo>
                <a:cubicBezTo>
                  <a:pt x="9" y="276"/>
                  <a:pt x="0" y="267"/>
                  <a:pt x="0" y="25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0"/>
                  <a:pt x="2" y="0"/>
                  <a:pt x="19" y="0"/>
                </a:cubicBezTo>
                <a:cubicBezTo>
                  <a:pt x="19" y="0"/>
                  <a:pt x="12" y="20"/>
                  <a:pt x="25" y="20"/>
                </a:cubicBezTo>
                <a:cubicBezTo>
                  <a:pt x="36" y="20"/>
                  <a:pt x="361" y="20"/>
                  <a:pt x="429" y="20"/>
                </a:cubicBezTo>
                <a:cubicBezTo>
                  <a:pt x="429" y="20"/>
                  <a:pt x="429" y="20"/>
                  <a:pt x="429" y="20"/>
                </a:cubicBezTo>
                <a:cubicBezTo>
                  <a:pt x="520" y="148"/>
                  <a:pt x="520" y="148"/>
                  <a:pt x="520" y="148"/>
                </a:cubicBezTo>
                <a:cubicBezTo>
                  <a:pt x="429" y="276"/>
                  <a:pt x="429" y="276"/>
                  <a:pt x="429" y="276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8" name="Freeform 5"/>
          <p:cNvSpPr>
            <a:spLocks/>
          </p:cNvSpPr>
          <p:nvPr/>
        </p:nvSpPr>
        <p:spPr bwMode="auto">
          <a:xfrm rot="10800000" flipH="1">
            <a:off x="2133600" y="3086847"/>
            <a:ext cx="1134472" cy="914400"/>
          </a:xfrm>
          <a:custGeom>
            <a:avLst/>
            <a:gdLst/>
            <a:ahLst/>
            <a:cxnLst>
              <a:cxn ang="0">
                <a:pos x="429" y="276"/>
              </a:cxn>
              <a:cxn ang="0">
                <a:pos x="21" y="276"/>
              </a:cxn>
              <a:cxn ang="0">
                <a:pos x="0" y="255"/>
              </a:cxn>
              <a:cxn ang="0">
                <a:pos x="0" y="41"/>
              </a:cxn>
              <a:cxn ang="0">
                <a:pos x="19" y="0"/>
              </a:cxn>
              <a:cxn ang="0">
                <a:pos x="25" y="20"/>
              </a:cxn>
              <a:cxn ang="0">
                <a:pos x="429" y="20"/>
              </a:cxn>
              <a:cxn ang="0">
                <a:pos x="429" y="20"/>
              </a:cxn>
              <a:cxn ang="0">
                <a:pos x="520" y="148"/>
              </a:cxn>
              <a:cxn ang="0">
                <a:pos x="429" y="276"/>
              </a:cxn>
            </a:cxnLst>
            <a:rect l="0" t="0" r="r" b="b"/>
            <a:pathLst>
              <a:path w="520" h="276">
                <a:moveTo>
                  <a:pt x="429" y="276"/>
                </a:moveTo>
                <a:cubicBezTo>
                  <a:pt x="21" y="276"/>
                  <a:pt x="21" y="276"/>
                  <a:pt x="21" y="276"/>
                </a:cubicBezTo>
                <a:cubicBezTo>
                  <a:pt x="9" y="276"/>
                  <a:pt x="0" y="267"/>
                  <a:pt x="0" y="25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0"/>
                  <a:pt x="2" y="0"/>
                  <a:pt x="19" y="0"/>
                </a:cubicBezTo>
                <a:cubicBezTo>
                  <a:pt x="19" y="0"/>
                  <a:pt x="12" y="20"/>
                  <a:pt x="25" y="20"/>
                </a:cubicBezTo>
                <a:cubicBezTo>
                  <a:pt x="36" y="20"/>
                  <a:pt x="361" y="20"/>
                  <a:pt x="429" y="20"/>
                </a:cubicBezTo>
                <a:cubicBezTo>
                  <a:pt x="429" y="20"/>
                  <a:pt x="429" y="20"/>
                  <a:pt x="429" y="20"/>
                </a:cubicBezTo>
                <a:cubicBezTo>
                  <a:pt x="520" y="148"/>
                  <a:pt x="520" y="148"/>
                  <a:pt x="520" y="148"/>
                </a:cubicBezTo>
                <a:cubicBezTo>
                  <a:pt x="429" y="276"/>
                  <a:pt x="429" y="276"/>
                  <a:pt x="429" y="27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9" name="Freeform 5"/>
          <p:cNvSpPr>
            <a:spLocks/>
          </p:cNvSpPr>
          <p:nvPr/>
        </p:nvSpPr>
        <p:spPr bwMode="auto">
          <a:xfrm rot="10800000" flipH="1">
            <a:off x="2133600" y="4013947"/>
            <a:ext cx="1134472" cy="914400"/>
          </a:xfrm>
          <a:custGeom>
            <a:avLst/>
            <a:gdLst/>
            <a:ahLst/>
            <a:cxnLst>
              <a:cxn ang="0">
                <a:pos x="429" y="276"/>
              </a:cxn>
              <a:cxn ang="0">
                <a:pos x="21" y="276"/>
              </a:cxn>
              <a:cxn ang="0">
                <a:pos x="0" y="255"/>
              </a:cxn>
              <a:cxn ang="0">
                <a:pos x="0" y="41"/>
              </a:cxn>
              <a:cxn ang="0">
                <a:pos x="19" y="0"/>
              </a:cxn>
              <a:cxn ang="0">
                <a:pos x="25" y="20"/>
              </a:cxn>
              <a:cxn ang="0">
                <a:pos x="429" y="20"/>
              </a:cxn>
              <a:cxn ang="0">
                <a:pos x="429" y="20"/>
              </a:cxn>
              <a:cxn ang="0">
                <a:pos x="520" y="148"/>
              </a:cxn>
              <a:cxn ang="0">
                <a:pos x="429" y="276"/>
              </a:cxn>
            </a:cxnLst>
            <a:rect l="0" t="0" r="r" b="b"/>
            <a:pathLst>
              <a:path w="520" h="276">
                <a:moveTo>
                  <a:pt x="429" y="276"/>
                </a:moveTo>
                <a:cubicBezTo>
                  <a:pt x="21" y="276"/>
                  <a:pt x="21" y="276"/>
                  <a:pt x="21" y="276"/>
                </a:cubicBezTo>
                <a:cubicBezTo>
                  <a:pt x="9" y="276"/>
                  <a:pt x="0" y="267"/>
                  <a:pt x="0" y="25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0"/>
                  <a:pt x="2" y="0"/>
                  <a:pt x="19" y="0"/>
                </a:cubicBezTo>
                <a:cubicBezTo>
                  <a:pt x="19" y="0"/>
                  <a:pt x="12" y="20"/>
                  <a:pt x="25" y="20"/>
                </a:cubicBezTo>
                <a:cubicBezTo>
                  <a:pt x="36" y="20"/>
                  <a:pt x="361" y="20"/>
                  <a:pt x="429" y="20"/>
                </a:cubicBezTo>
                <a:cubicBezTo>
                  <a:pt x="429" y="20"/>
                  <a:pt x="429" y="20"/>
                  <a:pt x="429" y="20"/>
                </a:cubicBezTo>
                <a:cubicBezTo>
                  <a:pt x="520" y="148"/>
                  <a:pt x="520" y="148"/>
                  <a:pt x="520" y="148"/>
                </a:cubicBezTo>
                <a:cubicBezTo>
                  <a:pt x="429" y="276"/>
                  <a:pt x="429" y="276"/>
                  <a:pt x="429" y="276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0" name="Freeform 5"/>
          <p:cNvSpPr>
            <a:spLocks/>
          </p:cNvSpPr>
          <p:nvPr/>
        </p:nvSpPr>
        <p:spPr bwMode="auto">
          <a:xfrm rot="10800000" flipH="1">
            <a:off x="2133600" y="4941047"/>
            <a:ext cx="1134472" cy="914400"/>
          </a:xfrm>
          <a:custGeom>
            <a:avLst/>
            <a:gdLst/>
            <a:ahLst/>
            <a:cxnLst>
              <a:cxn ang="0">
                <a:pos x="429" y="276"/>
              </a:cxn>
              <a:cxn ang="0">
                <a:pos x="21" y="276"/>
              </a:cxn>
              <a:cxn ang="0">
                <a:pos x="0" y="255"/>
              </a:cxn>
              <a:cxn ang="0">
                <a:pos x="0" y="41"/>
              </a:cxn>
              <a:cxn ang="0">
                <a:pos x="19" y="0"/>
              </a:cxn>
              <a:cxn ang="0">
                <a:pos x="25" y="20"/>
              </a:cxn>
              <a:cxn ang="0">
                <a:pos x="429" y="20"/>
              </a:cxn>
              <a:cxn ang="0">
                <a:pos x="429" y="20"/>
              </a:cxn>
              <a:cxn ang="0">
                <a:pos x="520" y="148"/>
              </a:cxn>
              <a:cxn ang="0">
                <a:pos x="429" y="276"/>
              </a:cxn>
            </a:cxnLst>
            <a:rect l="0" t="0" r="r" b="b"/>
            <a:pathLst>
              <a:path w="520" h="276">
                <a:moveTo>
                  <a:pt x="429" y="276"/>
                </a:moveTo>
                <a:cubicBezTo>
                  <a:pt x="21" y="276"/>
                  <a:pt x="21" y="276"/>
                  <a:pt x="21" y="276"/>
                </a:cubicBezTo>
                <a:cubicBezTo>
                  <a:pt x="9" y="276"/>
                  <a:pt x="0" y="267"/>
                  <a:pt x="0" y="255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30"/>
                  <a:pt x="2" y="0"/>
                  <a:pt x="19" y="0"/>
                </a:cubicBezTo>
                <a:cubicBezTo>
                  <a:pt x="19" y="0"/>
                  <a:pt x="12" y="20"/>
                  <a:pt x="25" y="20"/>
                </a:cubicBezTo>
                <a:cubicBezTo>
                  <a:pt x="36" y="20"/>
                  <a:pt x="361" y="20"/>
                  <a:pt x="429" y="20"/>
                </a:cubicBezTo>
                <a:cubicBezTo>
                  <a:pt x="429" y="20"/>
                  <a:pt x="429" y="20"/>
                  <a:pt x="429" y="20"/>
                </a:cubicBezTo>
                <a:cubicBezTo>
                  <a:pt x="520" y="148"/>
                  <a:pt x="520" y="148"/>
                  <a:pt x="520" y="148"/>
                </a:cubicBezTo>
                <a:cubicBezTo>
                  <a:pt x="429" y="276"/>
                  <a:pt x="429" y="276"/>
                  <a:pt x="429" y="276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1" name="Can 80"/>
          <p:cNvSpPr/>
          <p:nvPr/>
        </p:nvSpPr>
        <p:spPr>
          <a:xfrm>
            <a:off x="6756400" y="2127999"/>
            <a:ext cx="228600" cy="914400"/>
          </a:xfrm>
          <a:prstGeom prst="ca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2" name="Can 81"/>
          <p:cNvSpPr/>
          <p:nvPr/>
        </p:nvSpPr>
        <p:spPr>
          <a:xfrm>
            <a:off x="6756400" y="3051921"/>
            <a:ext cx="228600" cy="914400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3" name="Can 82"/>
          <p:cNvSpPr/>
          <p:nvPr/>
        </p:nvSpPr>
        <p:spPr>
          <a:xfrm>
            <a:off x="6756400" y="4909299"/>
            <a:ext cx="228600" cy="914400"/>
          </a:xfrm>
          <a:prstGeom prst="ca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4" name="Can 83"/>
          <p:cNvSpPr/>
          <p:nvPr/>
        </p:nvSpPr>
        <p:spPr>
          <a:xfrm>
            <a:off x="6756400" y="3975847"/>
            <a:ext cx="228600" cy="914400"/>
          </a:xfrm>
          <a:prstGeom prst="can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94" name="Group 93"/>
          <p:cNvGrpSpPr/>
          <p:nvPr/>
        </p:nvGrpSpPr>
        <p:grpSpPr>
          <a:xfrm>
            <a:off x="3352800" y="3276600"/>
            <a:ext cx="2389500" cy="533400"/>
            <a:chOff x="5542781" y="1326828"/>
            <a:chExt cx="2994134" cy="533400"/>
          </a:xfrm>
        </p:grpSpPr>
        <p:sp>
          <p:nvSpPr>
            <p:cNvPr id="95" name="TextBox 94"/>
            <p:cNvSpPr txBox="1"/>
            <p:nvPr/>
          </p:nvSpPr>
          <p:spPr>
            <a:xfrm>
              <a:off x="5542781" y="1326828"/>
              <a:ext cx="2994134" cy="49244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INOLTRO QUESTIONARI</a:t>
              </a:r>
            </a:p>
            <a:p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CASTEL GANDOLFO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638262" y="1698645"/>
              <a:ext cx="2649923" cy="1615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defTabSz="914400">
                <a:spcBef>
                  <a:spcPct val="20000"/>
                </a:spcBef>
                <a:defRPr/>
              </a:pPr>
              <a:endPara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943600" y="2261347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01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943600" y="3188447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02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943600" y="4115547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03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43600" y="5042647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04</a:t>
            </a:r>
            <a:endParaRPr lang="en-US" sz="4000" b="1" dirty="0">
              <a:solidFill>
                <a:schemeClr val="bg1"/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3429000" y="3079703"/>
            <a:ext cx="19812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3429000" y="4006803"/>
            <a:ext cx="19812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429000" y="4933903"/>
            <a:ext cx="19812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42"/>
          <p:cNvSpPr>
            <a:spLocks noEditPoints="1"/>
          </p:cNvSpPr>
          <p:nvPr/>
        </p:nvSpPr>
        <p:spPr bwMode="auto">
          <a:xfrm>
            <a:off x="2438400" y="2362200"/>
            <a:ext cx="403004" cy="346888"/>
          </a:xfrm>
          <a:custGeom>
            <a:avLst/>
            <a:gdLst/>
            <a:ahLst/>
            <a:cxnLst>
              <a:cxn ang="0">
                <a:pos x="73" y="47"/>
              </a:cxn>
              <a:cxn ang="0">
                <a:pos x="67" y="53"/>
              </a:cxn>
              <a:cxn ang="0">
                <a:pos x="46" y="53"/>
              </a:cxn>
              <a:cxn ang="0">
                <a:pos x="48" y="60"/>
              </a:cxn>
              <a:cxn ang="0">
                <a:pos x="46" y="63"/>
              </a:cxn>
              <a:cxn ang="0">
                <a:pos x="26" y="63"/>
              </a:cxn>
              <a:cxn ang="0">
                <a:pos x="24" y="60"/>
              </a:cxn>
              <a:cxn ang="0">
                <a:pos x="26" y="53"/>
              </a:cxn>
              <a:cxn ang="0">
                <a:pos x="6" y="53"/>
              </a:cxn>
              <a:cxn ang="0">
                <a:pos x="0" y="47"/>
              </a:cxn>
              <a:cxn ang="0">
                <a:pos x="0" y="6"/>
              </a:cxn>
              <a:cxn ang="0">
                <a:pos x="6" y="0"/>
              </a:cxn>
              <a:cxn ang="0">
                <a:pos x="67" y="0"/>
              </a:cxn>
              <a:cxn ang="0">
                <a:pos x="73" y="6"/>
              </a:cxn>
              <a:cxn ang="0">
                <a:pos x="73" y="47"/>
              </a:cxn>
              <a:cxn ang="0">
                <a:pos x="68" y="6"/>
              </a:cxn>
              <a:cxn ang="0">
                <a:pos x="67" y="5"/>
              </a:cxn>
              <a:cxn ang="0">
                <a:pos x="6" y="5"/>
              </a:cxn>
              <a:cxn ang="0">
                <a:pos x="5" y="6"/>
              </a:cxn>
              <a:cxn ang="0">
                <a:pos x="5" y="37"/>
              </a:cxn>
              <a:cxn ang="0">
                <a:pos x="6" y="39"/>
              </a:cxn>
              <a:cxn ang="0">
                <a:pos x="67" y="39"/>
              </a:cxn>
              <a:cxn ang="0">
                <a:pos x="68" y="37"/>
              </a:cxn>
              <a:cxn ang="0">
                <a:pos x="68" y="6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1" name="Freeform 245"/>
          <p:cNvSpPr>
            <a:spLocks/>
          </p:cNvSpPr>
          <p:nvPr/>
        </p:nvSpPr>
        <p:spPr bwMode="auto">
          <a:xfrm>
            <a:off x="2394638" y="3307546"/>
            <a:ext cx="424762" cy="426254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46" name="Freeform 178"/>
          <p:cNvSpPr>
            <a:spLocks noEditPoints="1"/>
          </p:cNvSpPr>
          <p:nvPr/>
        </p:nvSpPr>
        <p:spPr bwMode="auto">
          <a:xfrm>
            <a:off x="2373024" y="5118818"/>
            <a:ext cx="584625" cy="471424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grpSp>
        <p:nvGrpSpPr>
          <p:cNvPr id="49" name="Group 166"/>
          <p:cNvGrpSpPr/>
          <p:nvPr/>
        </p:nvGrpSpPr>
        <p:grpSpPr>
          <a:xfrm>
            <a:off x="2341611" y="4114800"/>
            <a:ext cx="647453" cy="669065"/>
            <a:chOff x="4425950" y="3640138"/>
            <a:chExt cx="593725" cy="655637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0" name="Freeform 23"/>
            <p:cNvSpPr>
              <a:spLocks noEditPoints="1"/>
            </p:cNvSpPr>
            <p:nvPr/>
          </p:nvSpPr>
          <p:spPr bwMode="auto">
            <a:xfrm>
              <a:off x="4495800" y="3640138"/>
              <a:ext cx="141288" cy="141287"/>
            </a:xfrm>
            <a:custGeom>
              <a:avLst/>
              <a:gdLst/>
              <a:ahLst/>
              <a:cxnLst>
                <a:cxn ang="0">
                  <a:pos x="85" y="42"/>
                </a:cxn>
                <a:cxn ang="0">
                  <a:pos x="43" y="85"/>
                </a:cxn>
                <a:cxn ang="0">
                  <a:pos x="0" y="42"/>
                </a:cxn>
                <a:cxn ang="0">
                  <a:pos x="43" y="0"/>
                </a:cxn>
                <a:cxn ang="0">
                  <a:pos x="85" y="42"/>
                </a:cxn>
                <a:cxn ang="0">
                  <a:pos x="85" y="42"/>
                </a:cxn>
                <a:cxn ang="0">
                  <a:pos x="85" y="42"/>
                </a:cxn>
              </a:cxnLst>
              <a:rect l="0" t="0" r="r" b="b"/>
              <a:pathLst>
                <a:path w="85" h="85">
                  <a:moveTo>
                    <a:pt x="85" y="42"/>
                  </a:moveTo>
                  <a:cubicBezTo>
                    <a:pt x="85" y="66"/>
                    <a:pt x="66" y="85"/>
                    <a:pt x="43" y="85"/>
                  </a:cubicBezTo>
                  <a:cubicBezTo>
                    <a:pt x="19" y="85"/>
                    <a:pt x="0" y="66"/>
                    <a:pt x="0" y="42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6" y="0"/>
                    <a:pt x="85" y="19"/>
                    <a:pt x="85" y="42"/>
                  </a:cubicBezTo>
                  <a:close/>
                  <a:moveTo>
                    <a:pt x="85" y="42"/>
                  </a:moveTo>
                  <a:cubicBezTo>
                    <a:pt x="85" y="42"/>
                    <a:pt x="85" y="42"/>
                    <a:pt x="85" y="4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1" name="Freeform 24"/>
            <p:cNvSpPr>
              <a:spLocks noEditPoints="1"/>
            </p:cNvSpPr>
            <p:nvPr/>
          </p:nvSpPr>
          <p:spPr bwMode="auto">
            <a:xfrm>
              <a:off x="4727575" y="3640138"/>
              <a:ext cx="141288" cy="141287"/>
            </a:xfrm>
            <a:custGeom>
              <a:avLst/>
              <a:gdLst/>
              <a:ahLst/>
              <a:cxnLst>
                <a:cxn ang="0">
                  <a:pos x="85" y="42"/>
                </a:cxn>
                <a:cxn ang="0">
                  <a:pos x="43" y="85"/>
                </a:cxn>
                <a:cxn ang="0">
                  <a:pos x="0" y="42"/>
                </a:cxn>
                <a:cxn ang="0">
                  <a:pos x="43" y="0"/>
                </a:cxn>
                <a:cxn ang="0">
                  <a:pos x="85" y="42"/>
                </a:cxn>
                <a:cxn ang="0">
                  <a:pos x="85" y="42"/>
                </a:cxn>
                <a:cxn ang="0">
                  <a:pos x="85" y="42"/>
                </a:cxn>
              </a:cxnLst>
              <a:rect l="0" t="0" r="r" b="b"/>
              <a:pathLst>
                <a:path w="85" h="85">
                  <a:moveTo>
                    <a:pt x="85" y="42"/>
                  </a:moveTo>
                  <a:cubicBezTo>
                    <a:pt x="85" y="66"/>
                    <a:pt x="66" y="85"/>
                    <a:pt x="43" y="85"/>
                  </a:cubicBezTo>
                  <a:cubicBezTo>
                    <a:pt x="19" y="85"/>
                    <a:pt x="0" y="66"/>
                    <a:pt x="0" y="42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6" y="0"/>
                    <a:pt x="85" y="19"/>
                    <a:pt x="85" y="42"/>
                  </a:cubicBezTo>
                  <a:close/>
                  <a:moveTo>
                    <a:pt x="85" y="42"/>
                  </a:moveTo>
                  <a:cubicBezTo>
                    <a:pt x="85" y="42"/>
                    <a:pt x="85" y="42"/>
                    <a:pt x="85" y="4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2" name="Freeform 25"/>
            <p:cNvSpPr>
              <a:spLocks noEditPoints="1"/>
            </p:cNvSpPr>
            <p:nvPr/>
          </p:nvSpPr>
          <p:spPr bwMode="auto">
            <a:xfrm>
              <a:off x="4843463" y="4206875"/>
              <a:ext cx="73025" cy="889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0"/>
                </a:cxn>
                <a:cxn ang="0">
                  <a:pos x="22" y="53"/>
                </a:cxn>
                <a:cxn ang="0">
                  <a:pos x="22" y="53"/>
                </a:cxn>
                <a:cxn ang="0">
                  <a:pos x="44" y="3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43"/>
                    <a:pt x="10" y="53"/>
                    <a:pt x="22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34" y="53"/>
                    <a:pt x="44" y="43"/>
                    <a:pt x="44" y="3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53" name="Freeform 26"/>
            <p:cNvSpPr>
              <a:spLocks noEditPoints="1"/>
            </p:cNvSpPr>
            <p:nvPr/>
          </p:nvSpPr>
          <p:spPr bwMode="auto">
            <a:xfrm>
              <a:off x="4425950" y="3776656"/>
              <a:ext cx="593725" cy="519111"/>
            </a:xfrm>
            <a:custGeom>
              <a:avLst/>
              <a:gdLst/>
              <a:ahLst/>
              <a:cxnLst>
                <a:cxn ang="0">
                  <a:pos x="327" y="159"/>
                </a:cxn>
                <a:cxn ang="0">
                  <a:pos x="312" y="142"/>
                </a:cxn>
                <a:cxn ang="0">
                  <a:pos x="312" y="138"/>
                </a:cxn>
                <a:cxn ang="0">
                  <a:pos x="284" y="26"/>
                </a:cxn>
                <a:cxn ang="0">
                  <a:pos x="254" y="0"/>
                </a:cxn>
                <a:cxn ang="0">
                  <a:pos x="254" y="0"/>
                </a:cxn>
                <a:cxn ang="0">
                  <a:pos x="244" y="1"/>
                </a:cxn>
                <a:cxn ang="0">
                  <a:pos x="235" y="4"/>
                </a:cxn>
                <a:cxn ang="0">
                  <a:pos x="213" y="34"/>
                </a:cxn>
                <a:cxn ang="0">
                  <a:pos x="212" y="35"/>
                </a:cxn>
                <a:cxn ang="0">
                  <a:pos x="201" y="74"/>
                </a:cxn>
                <a:cxn ang="0">
                  <a:pos x="154" y="82"/>
                </a:cxn>
                <a:cxn ang="0">
                  <a:pos x="140" y="90"/>
                </a:cxn>
                <a:cxn ang="0">
                  <a:pos x="111" y="77"/>
                </a:cxn>
                <a:cxn ang="0">
                  <a:pos x="99" y="35"/>
                </a:cxn>
                <a:cxn ang="0">
                  <a:pos x="99" y="34"/>
                </a:cxn>
                <a:cxn ang="0">
                  <a:pos x="76" y="4"/>
                </a:cxn>
                <a:cxn ang="0">
                  <a:pos x="68" y="1"/>
                </a:cxn>
                <a:cxn ang="0">
                  <a:pos x="58" y="0"/>
                </a:cxn>
                <a:cxn ang="0">
                  <a:pos x="58" y="0"/>
                </a:cxn>
                <a:cxn ang="0">
                  <a:pos x="22" y="26"/>
                </a:cxn>
                <a:cxn ang="0">
                  <a:pos x="3" y="117"/>
                </a:cxn>
                <a:cxn ang="0">
                  <a:pos x="14" y="148"/>
                </a:cxn>
                <a:cxn ang="0">
                  <a:pos x="14" y="289"/>
                </a:cxn>
                <a:cxn ang="0">
                  <a:pos x="37" y="312"/>
                </a:cxn>
                <a:cxn ang="0">
                  <a:pos x="59" y="289"/>
                </a:cxn>
                <a:cxn ang="0">
                  <a:pos x="59" y="156"/>
                </a:cxn>
                <a:cxn ang="0">
                  <a:pos x="79" y="134"/>
                </a:cxn>
                <a:cxn ang="0">
                  <a:pos x="86" y="99"/>
                </a:cxn>
                <a:cxn ang="0">
                  <a:pos x="152" y="125"/>
                </a:cxn>
                <a:cxn ang="0">
                  <a:pos x="154" y="126"/>
                </a:cxn>
                <a:cxn ang="0">
                  <a:pos x="170" y="115"/>
                </a:cxn>
                <a:cxn ang="0">
                  <a:pos x="225" y="96"/>
                </a:cxn>
                <a:cxn ang="0">
                  <a:pos x="233" y="134"/>
                </a:cxn>
                <a:cxn ang="0">
                  <a:pos x="249" y="154"/>
                </a:cxn>
                <a:cxn ang="0">
                  <a:pos x="260" y="154"/>
                </a:cxn>
                <a:cxn ang="0">
                  <a:pos x="273" y="139"/>
                </a:cxn>
                <a:cxn ang="0">
                  <a:pos x="253" y="71"/>
                </a:cxn>
                <a:cxn ang="0">
                  <a:pos x="258" y="68"/>
                </a:cxn>
                <a:cxn ang="0">
                  <a:pos x="279" y="142"/>
                </a:cxn>
                <a:cxn ang="0">
                  <a:pos x="264" y="159"/>
                </a:cxn>
                <a:cxn ang="0">
                  <a:pos x="232" y="159"/>
                </a:cxn>
                <a:cxn ang="0">
                  <a:pos x="232" y="253"/>
                </a:cxn>
                <a:cxn ang="0">
                  <a:pos x="359" y="253"/>
                </a:cxn>
                <a:cxn ang="0">
                  <a:pos x="359" y="159"/>
                </a:cxn>
                <a:cxn ang="0">
                  <a:pos x="327" y="159"/>
                </a:cxn>
                <a:cxn ang="0">
                  <a:pos x="275" y="159"/>
                </a:cxn>
                <a:cxn ang="0">
                  <a:pos x="284" y="152"/>
                </a:cxn>
                <a:cxn ang="0">
                  <a:pos x="296" y="157"/>
                </a:cxn>
                <a:cxn ang="0">
                  <a:pos x="299" y="157"/>
                </a:cxn>
                <a:cxn ang="0">
                  <a:pos x="308" y="152"/>
                </a:cxn>
                <a:cxn ang="0">
                  <a:pos x="316" y="159"/>
                </a:cxn>
                <a:cxn ang="0">
                  <a:pos x="275" y="159"/>
                </a:cxn>
                <a:cxn ang="0">
                  <a:pos x="275" y="159"/>
                </a:cxn>
                <a:cxn ang="0">
                  <a:pos x="275" y="159"/>
                </a:cxn>
              </a:cxnLst>
              <a:rect l="0" t="0" r="r" b="b"/>
              <a:pathLst>
                <a:path w="359" h="312">
                  <a:moveTo>
                    <a:pt x="327" y="159"/>
                  </a:moveTo>
                  <a:cubicBezTo>
                    <a:pt x="326" y="151"/>
                    <a:pt x="320" y="144"/>
                    <a:pt x="312" y="142"/>
                  </a:cubicBezTo>
                  <a:cubicBezTo>
                    <a:pt x="312" y="140"/>
                    <a:pt x="312" y="139"/>
                    <a:pt x="312" y="138"/>
                  </a:cubicBezTo>
                  <a:cubicBezTo>
                    <a:pt x="310" y="127"/>
                    <a:pt x="284" y="26"/>
                    <a:pt x="284" y="26"/>
                  </a:cubicBezTo>
                  <a:cubicBezTo>
                    <a:pt x="280" y="9"/>
                    <a:pt x="269" y="1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4" y="0"/>
                    <a:pt x="249" y="0"/>
                    <a:pt x="244" y="1"/>
                  </a:cubicBezTo>
                  <a:cubicBezTo>
                    <a:pt x="239" y="2"/>
                    <a:pt x="235" y="4"/>
                    <a:pt x="235" y="4"/>
                  </a:cubicBezTo>
                  <a:cubicBezTo>
                    <a:pt x="225" y="10"/>
                    <a:pt x="214" y="20"/>
                    <a:pt x="213" y="34"/>
                  </a:cubicBezTo>
                  <a:cubicBezTo>
                    <a:pt x="213" y="34"/>
                    <a:pt x="213" y="35"/>
                    <a:pt x="212" y="35"/>
                  </a:cubicBezTo>
                  <a:cubicBezTo>
                    <a:pt x="210" y="56"/>
                    <a:pt x="207" y="68"/>
                    <a:pt x="201" y="74"/>
                  </a:cubicBezTo>
                  <a:cubicBezTo>
                    <a:pt x="194" y="80"/>
                    <a:pt x="180" y="82"/>
                    <a:pt x="154" y="82"/>
                  </a:cubicBezTo>
                  <a:cubicBezTo>
                    <a:pt x="148" y="82"/>
                    <a:pt x="143" y="85"/>
                    <a:pt x="140" y="90"/>
                  </a:cubicBezTo>
                  <a:cubicBezTo>
                    <a:pt x="125" y="87"/>
                    <a:pt x="116" y="83"/>
                    <a:pt x="111" y="77"/>
                  </a:cubicBezTo>
                  <a:cubicBezTo>
                    <a:pt x="105" y="70"/>
                    <a:pt x="102" y="57"/>
                    <a:pt x="99" y="35"/>
                  </a:cubicBezTo>
                  <a:cubicBezTo>
                    <a:pt x="99" y="35"/>
                    <a:pt x="99" y="34"/>
                    <a:pt x="99" y="34"/>
                  </a:cubicBezTo>
                  <a:cubicBezTo>
                    <a:pt x="98" y="20"/>
                    <a:pt x="87" y="10"/>
                    <a:pt x="76" y="4"/>
                  </a:cubicBezTo>
                  <a:cubicBezTo>
                    <a:pt x="76" y="4"/>
                    <a:pt x="72" y="2"/>
                    <a:pt x="68" y="1"/>
                  </a:cubicBezTo>
                  <a:cubicBezTo>
                    <a:pt x="63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3" y="1"/>
                    <a:pt x="26" y="9"/>
                    <a:pt x="22" y="26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0" y="130"/>
                    <a:pt x="6" y="141"/>
                    <a:pt x="14" y="148"/>
                  </a:cubicBezTo>
                  <a:cubicBezTo>
                    <a:pt x="14" y="289"/>
                    <a:pt x="14" y="289"/>
                    <a:pt x="14" y="289"/>
                  </a:cubicBezTo>
                  <a:cubicBezTo>
                    <a:pt x="14" y="302"/>
                    <a:pt x="24" y="312"/>
                    <a:pt x="37" y="312"/>
                  </a:cubicBezTo>
                  <a:cubicBezTo>
                    <a:pt x="49" y="312"/>
                    <a:pt x="59" y="302"/>
                    <a:pt x="59" y="289"/>
                  </a:cubicBezTo>
                  <a:cubicBezTo>
                    <a:pt x="59" y="156"/>
                    <a:pt x="59" y="156"/>
                    <a:pt x="59" y="156"/>
                  </a:cubicBezTo>
                  <a:cubicBezTo>
                    <a:pt x="68" y="152"/>
                    <a:pt x="76" y="145"/>
                    <a:pt x="79" y="134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98" y="113"/>
                    <a:pt x="117" y="121"/>
                    <a:pt x="152" y="125"/>
                  </a:cubicBezTo>
                  <a:cubicBezTo>
                    <a:pt x="153" y="126"/>
                    <a:pt x="154" y="126"/>
                    <a:pt x="154" y="126"/>
                  </a:cubicBezTo>
                  <a:cubicBezTo>
                    <a:pt x="161" y="126"/>
                    <a:pt x="168" y="121"/>
                    <a:pt x="170" y="115"/>
                  </a:cubicBezTo>
                  <a:cubicBezTo>
                    <a:pt x="197" y="113"/>
                    <a:pt x="214" y="108"/>
                    <a:pt x="225" y="9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43"/>
                    <a:pt x="241" y="150"/>
                    <a:pt x="249" y="154"/>
                  </a:cubicBezTo>
                  <a:cubicBezTo>
                    <a:pt x="260" y="154"/>
                    <a:pt x="260" y="154"/>
                    <a:pt x="260" y="154"/>
                  </a:cubicBezTo>
                  <a:cubicBezTo>
                    <a:pt x="262" y="148"/>
                    <a:pt x="267" y="142"/>
                    <a:pt x="273" y="139"/>
                  </a:cubicBezTo>
                  <a:cubicBezTo>
                    <a:pt x="267" y="113"/>
                    <a:pt x="259" y="86"/>
                    <a:pt x="253" y="71"/>
                  </a:cubicBezTo>
                  <a:cubicBezTo>
                    <a:pt x="248" y="62"/>
                    <a:pt x="255" y="59"/>
                    <a:pt x="258" y="68"/>
                  </a:cubicBezTo>
                  <a:cubicBezTo>
                    <a:pt x="261" y="77"/>
                    <a:pt x="274" y="116"/>
                    <a:pt x="279" y="142"/>
                  </a:cubicBezTo>
                  <a:cubicBezTo>
                    <a:pt x="271" y="144"/>
                    <a:pt x="265" y="151"/>
                    <a:pt x="264" y="159"/>
                  </a:cubicBezTo>
                  <a:cubicBezTo>
                    <a:pt x="232" y="159"/>
                    <a:pt x="232" y="159"/>
                    <a:pt x="232" y="159"/>
                  </a:cubicBezTo>
                  <a:cubicBezTo>
                    <a:pt x="232" y="253"/>
                    <a:pt x="232" y="253"/>
                    <a:pt x="232" y="253"/>
                  </a:cubicBezTo>
                  <a:cubicBezTo>
                    <a:pt x="359" y="253"/>
                    <a:pt x="359" y="253"/>
                    <a:pt x="359" y="253"/>
                  </a:cubicBezTo>
                  <a:cubicBezTo>
                    <a:pt x="359" y="159"/>
                    <a:pt x="359" y="159"/>
                    <a:pt x="359" y="159"/>
                  </a:cubicBezTo>
                  <a:lnTo>
                    <a:pt x="327" y="159"/>
                  </a:lnTo>
                  <a:close/>
                  <a:moveTo>
                    <a:pt x="275" y="159"/>
                  </a:moveTo>
                  <a:cubicBezTo>
                    <a:pt x="277" y="155"/>
                    <a:pt x="280" y="153"/>
                    <a:pt x="284" y="152"/>
                  </a:cubicBezTo>
                  <a:cubicBezTo>
                    <a:pt x="287" y="155"/>
                    <a:pt x="291" y="157"/>
                    <a:pt x="296" y="157"/>
                  </a:cubicBezTo>
                  <a:cubicBezTo>
                    <a:pt x="297" y="157"/>
                    <a:pt x="298" y="157"/>
                    <a:pt x="299" y="157"/>
                  </a:cubicBezTo>
                  <a:cubicBezTo>
                    <a:pt x="302" y="156"/>
                    <a:pt x="305" y="154"/>
                    <a:pt x="308" y="152"/>
                  </a:cubicBezTo>
                  <a:cubicBezTo>
                    <a:pt x="312" y="153"/>
                    <a:pt x="315" y="155"/>
                    <a:pt x="316" y="159"/>
                  </a:cubicBezTo>
                  <a:lnTo>
                    <a:pt x="275" y="159"/>
                  </a:lnTo>
                  <a:close/>
                  <a:moveTo>
                    <a:pt x="275" y="159"/>
                  </a:moveTo>
                  <a:cubicBezTo>
                    <a:pt x="275" y="159"/>
                    <a:pt x="275" y="159"/>
                    <a:pt x="275" y="159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838200" y="502189"/>
            <a:ext cx="1083359" cy="969843"/>
            <a:chOff x="1190023" y="533400"/>
            <a:chExt cx="1083359" cy="969843"/>
          </a:xfrm>
        </p:grpSpPr>
        <p:sp>
          <p:nvSpPr>
            <p:cNvPr id="66" name="Freeform 124"/>
            <p:cNvSpPr>
              <a:spLocks noEditPoints="1"/>
            </p:cNvSpPr>
            <p:nvPr/>
          </p:nvSpPr>
          <p:spPr bwMode="auto">
            <a:xfrm>
              <a:off x="1559870" y="789731"/>
              <a:ext cx="713512" cy="713512"/>
            </a:xfrm>
            <a:custGeom>
              <a:avLst/>
              <a:gdLst/>
              <a:ahLst/>
              <a:cxnLst>
                <a:cxn ang="0">
                  <a:pos x="161" y="235"/>
                </a:cxn>
                <a:cxn ang="0">
                  <a:pos x="161" y="195"/>
                </a:cxn>
                <a:cxn ang="0">
                  <a:pos x="195" y="161"/>
                </a:cxn>
                <a:cxn ang="0">
                  <a:pos x="235" y="161"/>
                </a:cxn>
                <a:cxn ang="0">
                  <a:pos x="268" y="195"/>
                </a:cxn>
                <a:cxn ang="0">
                  <a:pos x="268" y="235"/>
                </a:cxn>
                <a:cxn ang="0">
                  <a:pos x="235" y="269"/>
                </a:cxn>
                <a:cxn ang="0">
                  <a:pos x="195" y="269"/>
                </a:cxn>
                <a:cxn ang="0">
                  <a:pos x="161" y="235"/>
                </a:cxn>
                <a:cxn ang="0">
                  <a:pos x="57" y="242"/>
                </a:cxn>
                <a:cxn ang="0">
                  <a:pos x="89" y="304"/>
                </a:cxn>
                <a:cxn ang="0">
                  <a:pos x="85" y="308"/>
                </a:cxn>
                <a:cxn ang="0">
                  <a:pos x="48" y="345"/>
                </a:cxn>
                <a:cxn ang="0">
                  <a:pos x="85" y="381"/>
                </a:cxn>
                <a:cxn ang="0">
                  <a:pos x="122" y="345"/>
                </a:cxn>
                <a:cxn ang="0">
                  <a:pos x="126" y="341"/>
                </a:cxn>
                <a:cxn ang="0">
                  <a:pos x="188" y="373"/>
                </a:cxn>
                <a:cxn ang="0">
                  <a:pos x="188" y="376"/>
                </a:cxn>
                <a:cxn ang="0">
                  <a:pos x="188" y="430"/>
                </a:cxn>
                <a:cxn ang="0">
                  <a:pos x="242" y="430"/>
                </a:cxn>
                <a:cxn ang="0">
                  <a:pos x="242" y="376"/>
                </a:cxn>
                <a:cxn ang="0">
                  <a:pos x="242" y="373"/>
                </a:cxn>
                <a:cxn ang="0">
                  <a:pos x="304" y="341"/>
                </a:cxn>
                <a:cxn ang="0">
                  <a:pos x="326" y="363"/>
                </a:cxn>
                <a:cxn ang="0">
                  <a:pos x="344" y="381"/>
                </a:cxn>
                <a:cxn ang="0">
                  <a:pos x="381" y="345"/>
                </a:cxn>
                <a:cxn ang="0">
                  <a:pos x="362" y="326"/>
                </a:cxn>
                <a:cxn ang="0">
                  <a:pos x="341" y="304"/>
                </a:cxn>
                <a:cxn ang="0">
                  <a:pos x="372" y="242"/>
                </a:cxn>
                <a:cxn ang="0">
                  <a:pos x="403" y="242"/>
                </a:cxn>
                <a:cxn ang="0">
                  <a:pos x="430" y="242"/>
                </a:cxn>
                <a:cxn ang="0">
                  <a:pos x="430" y="188"/>
                </a:cxn>
                <a:cxn ang="0">
                  <a:pos x="403" y="188"/>
                </a:cxn>
                <a:cxn ang="0">
                  <a:pos x="372" y="188"/>
                </a:cxn>
                <a:cxn ang="0">
                  <a:pos x="340" y="126"/>
                </a:cxn>
                <a:cxn ang="0">
                  <a:pos x="344" y="123"/>
                </a:cxn>
                <a:cxn ang="0">
                  <a:pos x="381" y="86"/>
                </a:cxn>
                <a:cxn ang="0">
                  <a:pos x="344" y="49"/>
                </a:cxn>
                <a:cxn ang="0">
                  <a:pos x="307" y="86"/>
                </a:cxn>
                <a:cxn ang="0">
                  <a:pos x="303" y="89"/>
                </a:cxn>
                <a:cxn ang="0">
                  <a:pos x="242" y="58"/>
                </a:cxn>
                <a:cxn ang="0">
                  <a:pos x="242" y="54"/>
                </a:cxn>
                <a:cxn ang="0">
                  <a:pos x="242" y="0"/>
                </a:cxn>
                <a:cxn ang="0">
                  <a:pos x="188" y="0"/>
                </a:cxn>
                <a:cxn ang="0">
                  <a:pos x="188" y="54"/>
                </a:cxn>
                <a:cxn ang="0">
                  <a:pos x="188" y="58"/>
                </a:cxn>
                <a:cxn ang="0">
                  <a:pos x="126" y="89"/>
                </a:cxn>
                <a:cxn ang="0">
                  <a:pos x="85" y="49"/>
                </a:cxn>
                <a:cxn ang="0">
                  <a:pos x="48" y="86"/>
                </a:cxn>
                <a:cxn ang="0">
                  <a:pos x="89" y="126"/>
                </a:cxn>
                <a:cxn ang="0">
                  <a:pos x="57" y="188"/>
                </a:cxn>
                <a:cxn ang="0">
                  <a:pos x="0" y="188"/>
                </a:cxn>
                <a:cxn ang="0">
                  <a:pos x="0" y="242"/>
                </a:cxn>
                <a:cxn ang="0">
                  <a:pos x="57" y="242"/>
                </a:cxn>
              </a:cxnLst>
              <a:rect l="0" t="0" r="r" b="b"/>
              <a:pathLst>
                <a:path w="430" h="430">
                  <a:moveTo>
                    <a:pt x="161" y="235"/>
                  </a:moveTo>
                  <a:cubicBezTo>
                    <a:pt x="161" y="195"/>
                    <a:pt x="161" y="195"/>
                    <a:pt x="161" y="195"/>
                  </a:cubicBezTo>
                  <a:cubicBezTo>
                    <a:pt x="195" y="161"/>
                    <a:pt x="195" y="161"/>
                    <a:pt x="195" y="161"/>
                  </a:cubicBezTo>
                  <a:cubicBezTo>
                    <a:pt x="235" y="161"/>
                    <a:pt x="235" y="161"/>
                    <a:pt x="235" y="161"/>
                  </a:cubicBezTo>
                  <a:cubicBezTo>
                    <a:pt x="268" y="195"/>
                    <a:pt x="268" y="195"/>
                    <a:pt x="268" y="195"/>
                  </a:cubicBezTo>
                  <a:cubicBezTo>
                    <a:pt x="268" y="235"/>
                    <a:pt x="268" y="235"/>
                    <a:pt x="268" y="235"/>
                  </a:cubicBezTo>
                  <a:cubicBezTo>
                    <a:pt x="235" y="269"/>
                    <a:pt x="235" y="269"/>
                    <a:pt x="235" y="269"/>
                  </a:cubicBezTo>
                  <a:cubicBezTo>
                    <a:pt x="195" y="269"/>
                    <a:pt x="195" y="269"/>
                    <a:pt x="195" y="269"/>
                  </a:cubicBezTo>
                  <a:cubicBezTo>
                    <a:pt x="161" y="235"/>
                    <a:pt x="161" y="235"/>
                    <a:pt x="161" y="235"/>
                  </a:cubicBezTo>
                  <a:close/>
                  <a:moveTo>
                    <a:pt x="57" y="242"/>
                  </a:moveTo>
                  <a:cubicBezTo>
                    <a:pt x="62" y="263"/>
                    <a:pt x="74" y="285"/>
                    <a:pt x="89" y="304"/>
                  </a:cubicBezTo>
                  <a:cubicBezTo>
                    <a:pt x="85" y="308"/>
                    <a:pt x="85" y="308"/>
                    <a:pt x="85" y="30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85" y="381"/>
                    <a:pt x="85" y="381"/>
                    <a:pt x="85" y="381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6" y="341"/>
                    <a:pt x="126" y="341"/>
                    <a:pt x="126" y="341"/>
                  </a:cubicBezTo>
                  <a:cubicBezTo>
                    <a:pt x="145" y="356"/>
                    <a:pt x="166" y="368"/>
                    <a:pt x="188" y="373"/>
                  </a:cubicBezTo>
                  <a:cubicBezTo>
                    <a:pt x="188" y="376"/>
                    <a:pt x="188" y="376"/>
                    <a:pt x="188" y="376"/>
                  </a:cubicBezTo>
                  <a:cubicBezTo>
                    <a:pt x="188" y="430"/>
                    <a:pt x="188" y="430"/>
                    <a:pt x="188" y="430"/>
                  </a:cubicBezTo>
                  <a:cubicBezTo>
                    <a:pt x="242" y="430"/>
                    <a:pt x="242" y="430"/>
                    <a:pt x="242" y="430"/>
                  </a:cubicBezTo>
                  <a:cubicBezTo>
                    <a:pt x="242" y="376"/>
                    <a:pt x="242" y="376"/>
                    <a:pt x="242" y="376"/>
                  </a:cubicBezTo>
                  <a:cubicBezTo>
                    <a:pt x="242" y="373"/>
                    <a:pt x="242" y="373"/>
                    <a:pt x="242" y="373"/>
                  </a:cubicBezTo>
                  <a:cubicBezTo>
                    <a:pt x="263" y="368"/>
                    <a:pt x="284" y="356"/>
                    <a:pt x="304" y="341"/>
                  </a:cubicBezTo>
                  <a:cubicBezTo>
                    <a:pt x="326" y="363"/>
                    <a:pt x="326" y="363"/>
                    <a:pt x="326" y="363"/>
                  </a:cubicBezTo>
                  <a:cubicBezTo>
                    <a:pt x="344" y="381"/>
                    <a:pt x="344" y="381"/>
                    <a:pt x="344" y="381"/>
                  </a:cubicBezTo>
                  <a:cubicBezTo>
                    <a:pt x="381" y="345"/>
                    <a:pt x="381" y="345"/>
                    <a:pt x="381" y="345"/>
                  </a:cubicBezTo>
                  <a:cubicBezTo>
                    <a:pt x="362" y="326"/>
                    <a:pt x="362" y="326"/>
                    <a:pt x="362" y="326"/>
                  </a:cubicBezTo>
                  <a:cubicBezTo>
                    <a:pt x="341" y="304"/>
                    <a:pt x="341" y="304"/>
                    <a:pt x="341" y="304"/>
                  </a:cubicBezTo>
                  <a:cubicBezTo>
                    <a:pt x="356" y="285"/>
                    <a:pt x="367" y="263"/>
                    <a:pt x="372" y="242"/>
                  </a:cubicBezTo>
                  <a:cubicBezTo>
                    <a:pt x="403" y="242"/>
                    <a:pt x="403" y="242"/>
                    <a:pt x="403" y="242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30" y="188"/>
                    <a:pt x="430" y="188"/>
                    <a:pt x="430" y="188"/>
                  </a:cubicBezTo>
                  <a:cubicBezTo>
                    <a:pt x="403" y="188"/>
                    <a:pt x="403" y="188"/>
                    <a:pt x="403" y="188"/>
                  </a:cubicBezTo>
                  <a:cubicBezTo>
                    <a:pt x="372" y="188"/>
                    <a:pt x="372" y="188"/>
                    <a:pt x="372" y="188"/>
                  </a:cubicBezTo>
                  <a:cubicBezTo>
                    <a:pt x="367" y="167"/>
                    <a:pt x="356" y="146"/>
                    <a:pt x="340" y="126"/>
                  </a:cubicBezTo>
                  <a:cubicBezTo>
                    <a:pt x="344" y="123"/>
                    <a:pt x="344" y="123"/>
                    <a:pt x="344" y="123"/>
                  </a:cubicBezTo>
                  <a:cubicBezTo>
                    <a:pt x="381" y="86"/>
                    <a:pt x="381" y="86"/>
                    <a:pt x="381" y="86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3" y="89"/>
                    <a:pt x="303" y="89"/>
                    <a:pt x="303" y="89"/>
                  </a:cubicBezTo>
                  <a:cubicBezTo>
                    <a:pt x="284" y="74"/>
                    <a:pt x="263" y="63"/>
                    <a:pt x="242" y="58"/>
                  </a:cubicBezTo>
                  <a:cubicBezTo>
                    <a:pt x="242" y="54"/>
                    <a:pt x="242" y="54"/>
                    <a:pt x="242" y="54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166" y="63"/>
                    <a:pt x="145" y="74"/>
                    <a:pt x="126" y="8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74" y="146"/>
                    <a:pt x="62" y="167"/>
                    <a:pt x="57" y="18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7" y="242"/>
                    <a:pt x="57" y="242"/>
                    <a:pt x="57" y="24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24"/>
            <p:cNvSpPr>
              <a:spLocks noEditPoints="1"/>
            </p:cNvSpPr>
            <p:nvPr/>
          </p:nvSpPr>
          <p:spPr bwMode="auto">
            <a:xfrm rot="2865945">
              <a:off x="1190023" y="533400"/>
              <a:ext cx="529541" cy="529541"/>
            </a:xfrm>
            <a:custGeom>
              <a:avLst/>
              <a:gdLst/>
              <a:ahLst/>
              <a:cxnLst>
                <a:cxn ang="0">
                  <a:pos x="161" y="235"/>
                </a:cxn>
                <a:cxn ang="0">
                  <a:pos x="161" y="195"/>
                </a:cxn>
                <a:cxn ang="0">
                  <a:pos x="195" y="161"/>
                </a:cxn>
                <a:cxn ang="0">
                  <a:pos x="235" y="161"/>
                </a:cxn>
                <a:cxn ang="0">
                  <a:pos x="268" y="195"/>
                </a:cxn>
                <a:cxn ang="0">
                  <a:pos x="268" y="235"/>
                </a:cxn>
                <a:cxn ang="0">
                  <a:pos x="235" y="269"/>
                </a:cxn>
                <a:cxn ang="0">
                  <a:pos x="195" y="269"/>
                </a:cxn>
                <a:cxn ang="0">
                  <a:pos x="161" y="235"/>
                </a:cxn>
                <a:cxn ang="0">
                  <a:pos x="57" y="242"/>
                </a:cxn>
                <a:cxn ang="0">
                  <a:pos x="89" y="304"/>
                </a:cxn>
                <a:cxn ang="0">
                  <a:pos x="85" y="308"/>
                </a:cxn>
                <a:cxn ang="0">
                  <a:pos x="48" y="345"/>
                </a:cxn>
                <a:cxn ang="0">
                  <a:pos x="85" y="381"/>
                </a:cxn>
                <a:cxn ang="0">
                  <a:pos x="122" y="345"/>
                </a:cxn>
                <a:cxn ang="0">
                  <a:pos x="126" y="341"/>
                </a:cxn>
                <a:cxn ang="0">
                  <a:pos x="188" y="373"/>
                </a:cxn>
                <a:cxn ang="0">
                  <a:pos x="188" y="376"/>
                </a:cxn>
                <a:cxn ang="0">
                  <a:pos x="188" y="430"/>
                </a:cxn>
                <a:cxn ang="0">
                  <a:pos x="242" y="430"/>
                </a:cxn>
                <a:cxn ang="0">
                  <a:pos x="242" y="376"/>
                </a:cxn>
                <a:cxn ang="0">
                  <a:pos x="242" y="373"/>
                </a:cxn>
                <a:cxn ang="0">
                  <a:pos x="304" y="341"/>
                </a:cxn>
                <a:cxn ang="0">
                  <a:pos x="326" y="363"/>
                </a:cxn>
                <a:cxn ang="0">
                  <a:pos x="344" y="381"/>
                </a:cxn>
                <a:cxn ang="0">
                  <a:pos x="381" y="345"/>
                </a:cxn>
                <a:cxn ang="0">
                  <a:pos x="362" y="326"/>
                </a:cxn>
                <a:cxn ang="0">
                  <a:pos x="341" y="304"/>
                </a:cxn>
                <a:cxn ang="0">
                  <a:pos x="372" y="242"/>
                </a:cxn>
                <a:cxn ang="0">
                  <a:pos x="403" y="242"/>
                </a:cxn>
                <a:cxn ang="0">
                  <a:pos x="430" y="242"/>
                </a:cxn>
                <a:cxn ang="0">
                  <a:pos x="430" y="188"/>
                </a:cxn>
                <a:cxn ang="0">
                  <a:pos x="403" y="188"/>
                </a:cxn>
                <a:cxn ang="0">
                  <a:pos x="372" y="188"/>
                </a:cxn>
                <a:cxn ang="0">
                  <a:pos x="340" y="126"/>
                </a:cxn>
                <a:cxn ang="0">
                  <a:pos x="344" y="123"/>
                </a:cxn>
                <a:cxn ang="0">
                  <a:pos x="381" y="86"/>
                </a:cxn>
                <a:cxn ang="0">
                  <a:pos x="344" y="49"/>
                </a:cxn>
                <a:cxn ang="0">
                  <a:pos x="307" y="86"/>
                </a:cxn>
                <a:cxn ang="0">
                  <a:pos x="303" y="89"/>
                </a:cxn>
                <a:cxn ang="0">
                  <a:pos x="242" y="58"/>
                </a:cxn>
                <a:cxn ang="0">
                  <a:pos x="242" y="54"/>
                </a:cxn>
                <a:cxn ang="0">
                  <a:pos x="242" y="0"/>
                </a:cxn>
                <a:cxn ang="0">
                  <a:pos x="188" y="0"/>
                </a:cxn>
                <a:cxn ang="0">
                  <a:pos x="188" y="54"/>
                </a:cxn>
                <a:cxn ang="0">
                  <a:pos x="188" y="58"/>
                </a:cxn>
                <a:cxn ang="0">
                  <a:pos x="126" y="89"/>
                </a:cxn>
                <a:cxn ang="0">
                  <a:pos x="85" y="49"/>
                </a:cxn>
                <a:cxn ang="0">
                  <a:pos x="48" y="86"/>
                </a:cxn>
                <a:cxn ang="0">
                  <a:pos x="89" y="126"/>
                </a:cxn>
                <a:cxn ang="0">
                  <a:pos x="57" y="188"/>
                </a:cxn>
                <a:cxn ang="0">
                  <a:pos x="0" y="188"/>
                </a:cxn>
                <a:cxn ang="0">
                  <a:pos x="0" y="242"/>
                </a:cxn>
                <a:cxn ang="0">
                  <a:pos x="57" y="242"/>
                </a:cxn>
              </a:cxnLst>
              <a:rect l="0" t="0" r="r" b="b"/>
              <a:pathLst>
                <a:path w="430" h="430">
                  <a:moveTo>
                    <a:pt x="161" y="235"/>
                  </a:moveTo>
                  <a:cubicBezTo>
                    <a:pt x="161" y="195"/>
                    <a:pt x="161" y="195"/>
                    <a:pt x="161" y="195"/>
                  </a:cubicBezTo>
                  <a:cubicBezTo>
                    <a:pt x="195" y="161"/>
                    <a:pt x="195" y="161"/>
                    <a:pt x="195" y="161"/>
                  </a:cubicBezTo>
                  <a:cubicBezTo>
                    <a:pt x="235" y="161"/>
                    <a:pt x="235" y="161"/>
                    <a:pt x="235" y="161"/>
                  </a:cubicBezTo>
                  <a:cubicBezTo>
                    <a:pt x="268" y="195"/>
                    <a:pt x="268" y="195"/>
                    <a:pt x="268" y="195"/>
                  </a:cubicBezTo>
                  <a:cubicBezTo>
                    <a:pt x="268" y="235"/>
                    <a:pt x="268" y="235"/>
                    <a:pt x="268" y="235"/>
                  </a:cubicBezTo>
                  <a:cubicBezTo>
                    <a:pt x="235" y="269"/>
                    <a:pt x="235" y="269"/>
                    <a:pt x="235" y="269"/>
                  </a:cubicBezTo>
                  <a:cubicBezTo>
                    <a:pt x="195" y="269"/>
                    <a:pt x="195" y="269"/>
                    <a:pt x="195" y="269"/>
                  </a:cubicBezTo>
                  <a:cubicBezTo>
                    <a:pt x="161" y="235"/>
                    <a:pt x="161" y="235"/>
                    <a:pt x="161" y="235"/>
                  </a:cubicBezTo>
                  <a:close/>
                  <a:moveTo>
                    <a:pt x="57" y="242"/>
                  </a:moveTo>
                  <a:cubicBezTo>
                    <a:pt x="62" y="263"/>
                    <a:pt x="74" y="285"/>
                    <a:pt x="89" y="304"/>
                  </a:cubicBezTo>
                  <a:cubicBezTo>
                    <a:pt x="85" y="308"/>
                    <a:pt x="85" y="308"/>
                    <a:pt x="85" y="30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85" y="381"/>
                    <a:pt x="85" y="381"/>
                    <a:pt x="85" y="381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6" y="341"/>
                    <a:pt x="126" y="341"/>
                    <a:pt x="126" y="341"/>
                  </a:cubicBezTo>
                  <a:cubicBezTo>
                    <a:pt x="145" y="356"/>
                    <a:pt x="166" y="368"/>
                    <a:pt x="188" y="373"/>
                  </a:cubicBezTo>
                  <a:cubicBezTo>
                    <a:pt x="188" y="376"/>
                    <a:pt x="188" y="376"/>
                    <a:pt x="188" y="376"/>
                  </a:cubicBezTo>
                  <a:cubicBezTo>
                    <a:pt x="188" y="430"/>
                    <a:pt x="188" y="430"/>
                    <a:pt x="188" y="430"/>
                  </a:cubicBezTo>
                  <a:cubicBezTo>
                    <a:pt x="242" y="430"/>
                    <a:pt x="242" y="430"/>
                    <a:pt x="242" y="430"/>
                  </a:cubicBezTo>
                  <a:cubicBezTo>
                    <a:pt x="242" y="376"/>
                    <a:pt x="242" y="376"/>
                    <a:pt x="242" y="376"/>
                  </a:cubicBezTo>
                  <a:cubicBezTo>
                    <a:pt x="242" y="373"/>
                    <a:pt x="242" y="373"/>
                    <a:pt x="242" y="373"/>
                  </a:cubicBezTo>
                  <a:cubicBezTo>
                    <a:pt x="263" y="368"/>
                    <a:pt x="284" y="356"/>
                    <a:pt x="304" y="341"/>
                  </a:cubicBezTo>
                  <a:cubicBezTo>
                    <a:pt x="326" y="363"/>
                    <a:pt x="326" y="363"/>
                    <a:pt x="326" y="363"/>
                  </a:cubicBezTo>
                  <a:cubicBezTo>
                    <a:pt x="344" y="381"/>
                    <a:pt x="344" y="381"/>
                    <a:pt x="344" y="381"/>
                  </a:cubicBezTo>
                  <a:cubicBezTo>
                    <a:pt x="381" y="345"/>
                    <a:pt x="381" y="345"/>
                    <a:pt x="381" y="345"/>
                  </a:cubicBezTo>
                  <a:cubicBezTo>
                    <a:pt x="362" y="326"/>
                    <a:pt x="362" y="326"/>
                    <a:pt x="362" y="326"/>
                  </a:cubicBezTo>
                  <a:cubicBezTo>
                    <a:pt x="341" y="304"/>
                    <a:pt x="341" y="304"/>
                    <a:pt x="341" y="304"/>
                  </a:cubicBezTo>
                  <a:cubicBezTo>
                    <a:pt x="356" y="285"/>
                    <a:pt x="367" y="263"/>
                    <a:pt x="372" y="242"/>
                  </a:cubicBezTo>
                  <a:cubicBezTo>
                    <a:pt x="403" y="242"/>
                    <a:pt x="403" y="242"/>
                    <a:pt x="403" y="242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30" y="188"/>
                    <a:pt x="430" y="188"/>
                    <a:pt x="430" y="188"/>
                  </a:cubicBezTo>
                  <a:cubicBezTo>
                    <a:pt x="403" y="188"/>
                    <a:pt x="403" y="188"/>
                    <a:pt x="403" y="188"/>
                  </a:cubicBezTo>
                  <a:cubicBezTo>
                    <a:pt x="372" y="188"/>
                    <a:pt x="372" y="188"/>
                    <a:pt x="372" y="188"/>
                  </a:cubicBezTo>
                  <a:cubicBezTo>
                    <a:pt x="367" y="167"/>
                    <a:pt x="356" y="146"/>
                    <a:pt x="340" y="126"/>
                  </a:cubicBezTo>
                  <a:cubicBezTo>
                    <a:pt x="344" y="123"/>
                    <a:pt x="344" y="123"/>
                    <a:pt x="344" y="123"/>
                  </a:cubicBezTo>
                  <a:cubicBezTo>
                    <a:pt x="381" y="86"/>
                    <a:pt x="381" y="86"/>
                    <a:pt x="381" y="86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3" y="89"/>
                    <a:pt x="303" y="89"/>
                    <a:pt x="303" y="89"/>
                  </a:cubicBezTo>
                  <a:cubicBezTo>
                    <a:pt x="284" y="74"/>
                    <a:pt x="263" y="63"/>
                    <a:pt x="242" y="58"/>
                  </a:cubicBezTo>
                  <a:cubicBezTo>
                    <a:pt x="242" y="54"/>
                    <a:pt x="242" y="54"/>
                    <a:pt x="242" y="54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166" y="63"/>
                    <a:pt x="145" y="74"/>
                    <a:pt x="126" y="8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74" y="146"/>
                    <a:pt x="62" y="167"/>
                    <a:pt x="57" y="18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7" y="242"/>
                    <a:pt x="57" y="242"/>
                    <a:pt x="57" y="24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76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94"/>
          <p:cNvSpPr txBox="1"/>
          <p:nvPr/>
        </p:nvSpPr>
        <p:spPr>
          <a:xfrm>
            <a:off x="3382372" y="4183297"/>
            <a:ext cx="214321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SOMMINISTRAZIONE </a:t>
            </a:r>
          </a:p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DIRETTA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94"/>
          <p:cNvSpPr txBox="1"/>
          <p:nvPr/>
        </p:nvSpPr>
        <p:spPr>
          <a:xfrm>
            <a:off x="3469396" y="5246780"/>
            <a:ext cx="1024191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RISULTATI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94"/>
          <p:cNvSpPr txBox="1"/>
          <p:nvPr/>
        </p:nvSpPr>
        <p:spPr>
          <a:xfrm>
            <a:off x="3429000" y="2294078"/>
            <a:ext cx="1695977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ELABORAZIONE </a:t>
            </a:r>
          </a:p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QUESTIONARI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0179"/>
      </p:ext>
    </p:extLst>
  </p:cSld>
  <p:clrMapOvr>
    <a:masterClrMapping/>
  </p:clrMapOvr>
  <p:transition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101" grpId="0"/>
      <p:bldP spid="102" grpId="0"/>
      <p:bldP spid="103" grpId="0"/>
      <p:bldP spid="104" grpId="0"/>
      <p:bldP spid="42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1"/>
          <p:cNvSpPr>
            <a:spLocks noGrp="1"/>
          </p:cNvSpPr>
          <p:nvPr>
            <p:ph type="body" sz="half" idx="17"/>
          </p:nvPr>
        </p:nvSpPr>
        <p:spPr>
          <a:xfrm>
            <a:off x="533400" y="5867400"/>
            <a:ext cx="3773218" cy="838200"/>
          </a:xfrm>
        </p:spPr>
        <p:txBody>
          <a:bodyPr/>
          <a:lstStyle/>
          <a:p>
            <a:r>
              <a:rPr lang="en-US" sz="1400" dirty="0" smtClean="0"/>
              <a:t>ETIS:</a:t>
            </a:r>
          </a:p>
          <a:p>
            <a:r>
              <a:rPr lang="en-US" sz="1400" dirty="0" smtClean="0"/>
              <a:t>INDICATORI SOSTENIBILITA’</a:t>
            </a:r>
          </a:p>
          <a:p>
            <a:r>
              <a:rPr lang="en-US" sz="1400" dirty="0" smtClean="0"/>
              <a:t> DELLA DESTINAZIONE</a:t>
            </a:r>
            <a:endParaRPr lang="en-US" sz="1400" dirty="0"/>
          </a:p>
        </p:txBody>
      </p:sp>
      <p:sp>
        <p:nvSpPr>
          <p:cNvPr id="22" name="Text Placeholder 44"/>
          <p:cNvSpPr>
            <a:spLocks noGrp="1"/>
          </p:cNvSpPr>
          <p:nvPr>
            <p:ph type="body" sz="half" idx="25"/>
          </p:nvPr>
        </p:nvSpPr>
        <p:spPr>
          <a:xfrm>
            <a:off x="4837382" y="5867400"/>
            <a:ext cx="3773218" cy="898770"/>
          </a:xfrm>
        </p:spPr>
        <p:txBody>
          <a:bodyPr/>
          <a:lstStyle/>
          <a:p>
            <a:r>
              <a:rPr lang="en-US" sz="1400" dirty="0" smtClean="0"/>
              <a:t>HACCP: </a:t>
            </a:r>
          </a:p>
          <a:p>
            <a:r>
              <a:rPr lang="en-US" sz="1400" dirty="0" smtClean="0"/>
              <a:t>PROTOCOLLO DI PREVENZIONE </a:t>
            </a:r>
          </a:p>
          <a:p>
            <a:r>
              <a:rPr lang="en-US" sz="1400" dirty="0" smtClean="0"/>
              <a:t>RISCHI ALIMENTARI</a:t>
            </a:r>
          </a:p>
        </p:txBody>
      </p:sp>
      <p:sp>
        <p:nvSpPr>
          <p:cNvPr id="18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Segnaposto immagine 8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6648" r="10808" b="5346"/>
          <a:stretch/>
        </p:blipFill>
        <p:spPr>
          <a:xfrm>
            <a:off x="4724400" y="1600200"/>
            <a:ext cx="3824535" cy="3952068"/>
          </a:xfrm>
          <a:prstGeom prst="downArrowCallout">
            <a:avLst>
              <a:gd name="adj1" fmla="val 0"/>
              <a:gd name="adj2" fmla="val 0"/>
              <a:gd name="adj3" fmla="val 7487"/>
              <a:gd name="adj4" fmla="val 92647"/>
            </a:avLst>
          </a:prstGeom>
        </p:spPr>
      </p:pic>
      <p:pic>
        <p:nvPicPr>
          <p:cNvPr id="11" name="Segnaposto immagine 10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6000"/>
          <a:stretch>
            <a:fillRect/>
          </a:stretch>
        </p:blipFill>
        <p:spPr>
          <a:xfrm>
            <a:off x="609600" y="1269622"/>
            <a:ext cx="3886200" cy="4836089"/>
          </a:xfrm>
          <a:prstGeom prst="downArrowCallout">
            <a:avLst>
              <a:gd name="adj1" fmla="val 0"/>
              <a:gd name="adj2" fmla="val 0"/>
              <a:gd name="adj3" fmla="val 7487"/>
              <a:gd name="adj4" fmla="val 92647"/>
            </a:avLst>
          </a:prstGeom>
        </p:spPr>
      </p:pic>
      <p:grpSp>
        <p:nvGrpSpPr>
          <p:cNvPr id="6" name="Gruppo 5"/>
          <p:cNvGrpSpPr/>
          <p:nvPr/>
        </p:nvGrpSpPr>
        <p:grpSpPr>
          <a:xfrm>
            <a:off x="93036" y="27956"/>
            <a:ext cx="4868494" cy="1003301"/>
            <a:chOff x="93036" y="27956"/>
            <a:chExt cx="4868494" cy="1003301"/>
          </a:xfrm>
        </p:grpSpPr>
        <p:grpSp>
          <p:nvGrpSpPr>
            <p:cNvPr id="2" name="Gruppo 1"/>
            <p:cNvGrpSpPr/>
            <p:nvPr/>
          </p:nvGrpSpPr>
          <p:grpSpPr>
            <a:xfrm>
              <a:off x="93036" y="27956"/>
              <a:ext cx="4868494" cy="1003301"/>
              <a:chOff x="103980" y="76200"/>
              <a:chExt cx="4868494" cy="1003301"/>
            </a:xfrm>
          </p:grpSpPr>
          <p:sp>
            <p:nvSpPr>
              <p:cNvPr id="36" name="Freeform 42"/>
              <p:cNvSpPr>
                <a:spLocks noEditPoints="1"/>
              </p:cNvSpPr>
              <p:nvPr/>
            </p:nvSpPr>
            <p:spPr bwMode="auto">
              <a:xfrm>
                <a:off x="2071093" y="437781"/>
                <a:ext cx="423641" cy="346888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  <p:grpSp>
            <p:nvGrpSpPr>
              <p:cNvPr id="74" name="Gruppo 73"/>
              <p:cNvGrpSpPr/>
              <p:nvPr/>
            </p:nvGrpSpPr>
            <p:grpSpPr>
              <a:xfrm>
                <a:off x="103980" y="76200"/>
                <a:ext cx="4868494" cy="1003301"/>
                <a:chOff x="2133600" y="2070847"/>
                <a:chExt cx="4693367" cy="1003301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3543299" y="2159747"/>
                  <a:ext cx="3275444" cy="85953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2171700" y="2070847"/>
                  <a:ext cx="3657600" cy="1003301"/>
                </a:xfrm>
                <a:prstGeom prst="roundRect">
                  <a:avLst>
                    <a:gd name="adj" fmla="val 1779"/>
                  </a:avLst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7" name="Freeform 5"/>
                <p:cNvSpPr>
                  <a:spLocks/>
                </p:cNvSpPr>
                <p:nvPr/>
              </p:nvSpPr>
              <p:spPr bwMode="auto">
                <a:xfrm rot="10800000" flipH="1">
                  <a:off x="2133600" y="2159747"/>
                  <a:ext cx="1134472" cy="914400"/>
                </a:xfrm>
                <a:custGeom>
                  <a:avLst/>
                  <a:gdLst/>
                  <a:ahLst/>
                  <a:cxnLst>
                    <a:cxn ang="0">
                      <a:pos x="429" y="276"/>
                    </a:cxn>
                    <a:cxn ang="0">
                      <a:pos x="21" y="276"/>
                    </a:cxn>
                    <a:cxn ang="0">
                      <a:pos x="0" y="255"/>
                    </a:cxn>
                    <a:cxn ang="0">
                      <a:pos x="0" y="41"/>
                    </a:cxn>
                    <a:cxn ang="0">
                      <a:pos x="19" y="0"/>
                    </a:cxn>
                    <a:cxn ang="0">
                      <a:pos x="25" y="20"/>
                    </a:cxn>
                    <a:cxn ang="0">
                      <a:pos x="429" y="20"/>
                    </a:cxn>
                    <a:cxn ang="0">
                      <a:pos x="429" y="20"/>
                    </a:cxn>
                    <a:cxn ang="0">
                      <a:pos x="520" y="148"/>
                    </a:cxn>
                    <a:cxn ang="0">
                      <a:pos x="429" y="276"/>
                    </a:cxn>
                  </a:cxnLst>
                  <a:rect l="0" t="0" r="r" b="b"/>
                  <a:pathLst>
                    <a:path w="520" h="276">
                      <a:moveTo>
                        <a:pt x="429" y="276"/>
                      </a:moveTo>
                      <a:cubicBezTo>
                        <a:pt x="21" y="276"/>
                        <a:pt x="21" y="276"/>
                        <a:pt x="21" y="276"/>
                      </a:cubicBezTo>
                      <a:cubicBezTo>
                        <a:pt x="9" y="276"/>
                        <a:pt x="0" y="267"/>
                        <a:pt x="0" y="255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30"/>
                        <a:pt x="2" y="0"/>
                        <a:pt x="19" y="0"/>
                      </a:cubicBezTo>
                      <a:cubicBezTo>
                        <a:pt x="19" y="0"/>
                        <a:pt x="12" y="20"/>
                        <a:pt x="25" y="20"/>
                      </a:cubicBezTo>
                      <a:cubicBezTo>
                        <a:pt x="36" y="20"/>
                        <a:pt x="361" y="20"/>
                        <a:pt x="429" y="20"/>
                      </a:cubicBezTo>
                      <a:cubicBezTo>
                        <a:pt x="429" y="20"/>
                        <a:pt x="429" y="20"/>
                        <a:pt x="429" y="20"/>
                      </a:cubicBezTo>
                      <a:cubicBezTo>
                        <a:pt x="520" y="148"/>
                        <a:pt x="520" y="148"/>
                        <a:pt x="520" y="148"/>
                      </a:cubicBezTo>
                      <a:cubicBezTo>
                        <a:pt x="429" y="276"/>
                        <a:pt x="429" y="276"/>
                        <a:pt x="429" y="27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78" name="Can 80"/>
                <p:cNvSpPr/>
                <p:nvPr/>
              </p:nvSpPr>
              <p:spPr>
                <a:xfrm>
                  <a:off x="6598367" y="2126003"/>
                  <a:ext cx="228600" cy="914400"/>
                </a:xfrm>
                <a:prstGeom prst="can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" name="TextBox 85"/>
                <p:cNvSpPr txBox="1"/>
                <p:nvPr/>
              </p:nvSpPr>
              <p:spPr>
                <a:xfrm>
                  <a:off x="2867819" y="2203847"/>
                  <a:ext cx="2849819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lvl="1"/>
                  <a:r>
                    <a:rPr 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ELABORAZIONE </a:t>
                  </a:r>
                </a:p>
                <a:p>
                  <a:pPr lvl="1"/>
                  <a:r>
                    <a:rPr 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QUESTIONARI</a:t>
                  </a:r>
                </a:p>
                <a:p>
                  <a:pPr lvl="1"/>
                  <a:r>
                    <a:rPr lang="en-US" sz="160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Settembre</a:t>
                  </a:r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– 0ttobre 2013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83" name="Freeform 42"/>
              <p:cNvSpPr>
                <a:spLocks noEditPoints="1"/>
              </p:cNvSpPr>
              <p:nvPr/>
            </p:nvSpPr>
            <p:spPr bwMode="auto">
              <a:xfrm>
                <a:off x="381000" y="415112"/>
                <a:ext cx="403004" cy="346888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23" name="TextBox 100"/>
            <p:cNvSpPr txBox="1"/>
            <p:nvPr/>
          </p:nvSpPr>
          <p:spPr>
            <a:xfrm>
              <a:off x="3947851" y="175663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01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15216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35"/>
          <p:cNvSpPr>
            <a:spLocks noGrp="1"/>
          </p:cNvSpPr>
          <p:nvPr>
            <p:ph type="title"/>
          </p:nvPr>
        </p:nvSpPr>
        <p:spPr>
          <a:xfrm>
            <a:off x="1752600" y="990600"/>
            <a:ext cx="5638800" cy="353524"/>
          </a:xfrm>
        </p:spPr>
        <p:txBody>
          <a:bodyPr/>
          <a:lstStyle/>
          <a:p>
            <a:r>
              <a:rPr lang="en-US" dirty="0" err="1" smtClean="0"/>
              <a:t>Castelli</a:t>
            </a:r>
            <a:r>
              <a:rPr lang="en-US" dirty="0" smtClean="0"/>
              <a:t> Romani (RM)</a:t>
            </a:r>
          </a:p>
        </p:txBody>
      </p:sp>
      <p:sp>
        <p:nvSpPr>
          <p:cNvPr id="149" name="Slide Number Placeholder 1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4572000" y="2058669"/>
            <a:ext cx="0" cy="361406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4716400" y="4903290"/>
            <a:ext cx="4176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endParaRPr lang="en-US" sz="1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many variations of passages of Lorem Ipsum available, but the majority have suffered alteration in some form, by injected humour, or randomized words. </a:t>
            </a:r>
          </a:p>
        </p:txBody>
      </p:sp>
      <p:pic>
        <p:nvPicPr>
          <p:cNvPr id="2" name="Immagine 1" descr="Roma_CastelliRoman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r="4343"/>
          <a:stretch/>
        </p:blipFill>
        <p:spPr>
          <a:xfrm>
            <a:off x="228600" y="1371600"/>
            <a:ext cx="8746831" cy="5362642"/>
          </a:xfrm>
          <a:prstGeom prst="rect">
            <a:avLst/>
          </a:prstGeom>
        </p:spPr>
      </p:pic>
      <p:sp>
        <p:nvSpPr>
          <p:cNvPr id="218" name="Freeform 83"/>
          <p:cNvSpPr>
            <a:spLocks noEditPoints="1"/>
          </p:cNvSpPr>
          <p:nvPr/>
        </p:nvSpPr>
        <p:spPr bwMode="auto">
          <a:xfrm>
            <a:off x="5160074" y="4501611"/>
            <a:ext cx="402526" cy="603789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accent5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736819" y="60960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Inquadramento</a:t>
            </a:r>
            <a:r>
              <a:rPr lang="en-US" sz="2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territoriale</a:t>
            </a: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4" name="Group 619"/>
          <p:cNvGrpSpPr/>
          <p:nvPr/>
        </p:nvGrpSpPr>
        <p:grpSpPr>
          <a:xfrm>
            <a:off x="2569812" y="2988177"/>
            <a:ext cx="947914" cy="346722"/>
            <a:chOff x="539752" y="2084774"/>
            <a:chExt cx="1433227" cy="770145"/>
          </a:xfrm>
          <a:solidFill>
            <a:srgbClr val="FFFFFF">
              <a:alpha val="59000"/>
            </a:srgbClr>
          </a:solidFill>
        </p:grpSpPr>
        <p:sp>
          <p:nvSpPr>
            <p:cNvPr id="25" name="Rounded Rectangle 620"/>
            <p:cNvSpPr/>
            <p:nvPr/>
          </p:nvSpPr>
          <p:spPr>
            <a:xfrm>
              <a:off x="539752" y="2084774"/>
              <a:ext cx="1433227" cy="770145"/>
            </a:xfrm>
            <a:prstGeom prst="roundRect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621"/>
            <p:cNvSpPr txBox="1"/>
            <p:nvPr/>
          </p:nvSpPr>
          <p:spPr>
            <a:xfrm>
              <a:off x="607427" y="2236914"/>
              <a:ext cx="1232398" cy="5469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4"/>
                  </a:solidFill>
                </a:rPr>
                <a:t>ROMA</a:t>
              </a:r>
              <a:endParaRPr lang="en-US" sz="14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222" name="Freeform 83"/>
          <p:cNvSpPr>
            <a:spLocks noEditPoints="1"/>
          </p:cNvSpPr>
          <p:nvPr/>
        </p:nvSpPr>
        <p:spPr bwMode="auto">
          <a:xfrm>
            <a:off x="2130648" y="2488971"/>
            <a:ext cx="332804" cy="499206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7" name="Group 619"/>
          <p:cNvGrpSpPr/>
          <p:nvPr/>
        </p:nvGrpSpPr>
        <p:grpSpPr>
          <a:xfrm>
            <a:off x="5612167" y="5014408"/>
            <a:ext cx="1763452" cy="685799"/>
            <a:chOff x="539752" y="2084774"/>
            <a:chExt cx="1433227" cy="770145"/>
          </a:xfrm>
          <a:solidFill>
            <a:srgbClr val="FFFFFF">
              <a:alpha val="59000"/>
            </a:srgbClr>
          </a:solidFill>
        </p:grpSpPr>
        <p:sp>
          <p:nvSpPr>
            <p:cNvPr id="19" name="Rounded Rectangle 620"/>
            <p:cNvSpPr/>
            <p:nvPr/>
          </p:nvSpPr>
          <p:spPr>
            <a:xfrm>
              <a:off x="539752" y="2084774"/>
              <a:ext cx="1433227" cy="770145"/>
            </a:xfrm>
            <a:prstGeom prst="roundRect">
              <a:avLst/>
            </a:prstGeom>
            <a:grp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621"/>
            <p:cNvSpPr txBox="1"/>
            <p:nvPr/>
          </p:nvSpPr>
          <p:spPr>
            <a:xfrm>
              <a:off x="607427" y="2236914"/>
              <a:ext cx="1232398" cy="5605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5"/>
                  </a:solidFill>
                </a:rPr>
                <a:t>CASTELLI ROMANI</a:t>
              </a:r>
              <a:endParaRPr lang="en-US" sz="14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24810"/>
      </p:ext>
    </p:extLst>
  </p:cSld>
  <p:clrMapOvr>
    <a:masterClrMapping/>
  </p:clrMapOvr>
  <p:transition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5"/>
          <p:cNvSpPr txBox="1"/>
          <p:nvPr/>
        </p:nvSpPr>
        <p:spPr>
          <a:xfrm>
            <a:off x="1676401" y="825096"/>
            <a:ext cx="2114799" cy="161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228601" y="1794160"/>
            <a:ext cx="8773076" cy="4301840"/>
            <a:chOff x="228601" y="1260760"/>
            <a:chExt cx="8773076" cy="4301840"/>
          </a:xfrm>
        </p:grpSpPr>
        <p:sp>
          <p:nvSpPr>
            <p:cNvPr id="4" name="Rounded Rectangle 13"/>
            <p:cNvSpPr/>
            <p:nvPr/>
          </p:nvSpPr>
          <p:spPr bwMode="auto">
            <a:xfrm>
              <a:off x="906480" y="2133878"/>
              <a:ext cx="3589320" cy="3428721"/>
            </a:xfrm>
            <a:prstGeom prst="roundRect">
              <a:avLst>
                <a:gd name="adj" fmla="val 4586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" name="Rounded Rectangle 13"/>
            <p:cNvSpPr/>
            <p:nvPr/>
          </p:nvSpPr>
          <p:spPr bwMode="auto">
            <a:xfrm>
              <a:off x="4854730" y="2133878"/>
              <a:ext cx="3704095" cy="3428722"/>
            </a:xfrm>
            <a:prstGeom prst="roundRect">
              <a:avLst>
                <a:gd name="adj" fmla="val 4586"/>
              </a:avLst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" name="Text Placeholder 59"/>
            <p:cNvSpPr txBox="1">
              <a:spLocks/>
            </p:cNvSpPr>
            <p:nvPr/>
          </p:nvSpPr>
          <p:spPr>
            <a:xfrm>
              <a:off x="2514600" y="2539225"/>
              <a:ext cx="2024780" cy="127077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INOLTRO QUESTIONARI</a:t>
              </a:r>
            </a:p>
            <a:p>
              <a:pPr marL="0" indent="0">
                <a:buNone/>
              </a:pPr>
              <a:r>
                <a:rPr lang="en-US" sz="1400" b="1" dirty="0" smtClean="0">
                  <a:solidFill>
                    <a:schemeClr val="bg1"/>
                  </a:solidFill>
                </a:rPr>
                <a:t>Nov –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Dic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2013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92"/>
            <p:cNvSpPr txBox="1"/>
            <p:nvPr/>
          </p:nvSpPr>
          <p:spPr>
            <a:xfrm>
              <a:off x="1011081" y="3699160"/>
              <a:ext cx="3351819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COMUNE PILOTA CASTEL GANDOLFO</a:t>
              </a:r>
            </a:p>
            <a:p>
              <a:pPr algn="ctr"/>
              <a:endParaRPr lang="it-IT" sz="16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NUMERO QUESTIONARI INOLTRATI: 46 </a:t>
              </a:r>
            </a:p>
            <a:p>
              <a:pPr algn="ctr"/>
              <a:endParaRPr lang="it-IT" sz="1600" b="1" dirty="0">
                <a:solidFill>
                  <a:schemeClr val="bg1"/>
                </a:solidFill>
              </a:endParaRPr>
            </a:p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RISPOSTE OTTENUTE: 7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up 166"/>
            <p:cNvGrpSpPr/>
            <p:nvPr/>
          </p:nvGrpSpPr>
          <p:grpSpPr>
            <a:xfrm>
              <a:off x="5282225" y="2514600"/>
              <a:ext cx="764915" cy="903165"/>
              <a:chOff x="4425950" y="3640138"/>
              <a:chExt cx="593725" cy="655637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6" name="Freeform 23"/>
              <p:cNvSpPr>
                <a:spLocks noEditPoints="1"/>
              </p:cNvSpPr>
              <p:nvPr/>
            </p:nvSpPr>
            <p:spPr bwMode="auto">
              <a:xfrm>
                <a:off x="4495800" y="3640138"/>
                <a:ext cx="141288" cy="141287"/>
              </a:xfrm>
              <a:custGeom>
                <a:avLst/>
                <a:gdLst/>
                <a:ahLst/>
                <a:cxnLst>
                  <a:cxn ang="0">
                    <a:pos x="85" y="42"/>
                  </a:cxn>
                  <a:cxn ang="0">
                    <a:pos x="43" y="85"/>
                  </a:cxn>
                  <a:cxn ang="0">
                    <a:pos x="0" y="42"/>
                  </a:cxn>
                  <a:cxn ang="0">
                    <a:pos x="43" y="0"/>
                  </a:cxn>
                  <a:cxn ang="0">
                    <a:pos x="85" y="42"/>
                  </a:cxn>
                  <a:cxn ang="0">
                    <a:pos x="85" y="42"/>
                  </a:cxn>
                  <a:cxn ang="0">
                    <a:pos x="85" y="42"/>
                  </a:cxn>
                </a:cxnLst>
                <a:rect l="0" t="0" r="r" b="b"/>
                <a:pathLst>
                  <a:path w="85" h="85">
                    <a:moveTo>
                      <a:pt x="85" y="42"/>
                    </a:moveTo>
                    <a:cubicBezTo>
                      <a:pt x="85" y="66"/>
                      <a:pt x="66" y="85"/>
                      <a:pt x="43" y="85"/>
                    </a:cubicBezTo>
                    <a:cubicBezTo>
                      <a:pt x="19" y="85"/>
                      <a:pt x="0" y="66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lose/>
                    <a:moveTo>
                      <a:pt x="85" y="42"/>
                    </a:moveTo>
                    <a:cubicBezTo>
                      <a:pt x="85" y="42"/>
                      <a:pt x="85" y="42"/>
                      <a:pt x="85" y="42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4"/>
              <p:cNvSpPr>
                <a:spLocks noEditPoints="1"/>
              </p:cNvSpPr>
              <p:nvPr/>
            </p:nvSpPr>
            <p:spPr bwMode="auto">
              <a:xfrm>
                <a:off x="4727575" y="3640138"/>
                <a:ext cx="141288" cy="141287"/>
              </a:xfrm>
              <a:custGeom>
                <a:avLst/>
                <a:gdLst/>
                <a:ahLst/>
                <a:cxnLst>
                  <a:cxn ang="0">
                    <a:pos x="85" y="42"/>
                  </a:cxn>
                  <a:cxn ang="0">
                    <a:pos x="43" y="85"/>
                  </a:cxn>
                  <a:cxn ang="0">
                    <a:pos x="0" y="42"/>
                  </a:cxn>
                  <a:cxn ang="0">
                    <a:pos x="43" y="0"/>
                  </a:cxn>
                  <a:cxn ang="0">
                    <a:pos x="85" y="42"/>
                  </a:cxn>
                  <a:cxn ang="0">
                    <a:pos x="85" y="42"/>
                  </a:cxn>
                  <a:cxn ang="0">
                    <a:pos x="85" y="42"/>
                  </a:cxn>
                </a:cxnLst>
                <a:rect l="0" t="0" r="r" b="b"/>
                <a:pathLst>
                  <a:path w="85" h="85">
                    <a:moveTo>
                      <a:pt x="85" y="42"/>
                    </a:moveTo>
                    <a:cubicBezTo>
                      <a:pt x="85" y="66"/>
                      <a:pt x="66" y="85"/>
                      <a:pt x="43" y="85"/>
                    </a:cubicBezTo>
                    <a:cubicBezTo>
                      <a:pt x="19" y="85"/>
                      <a:pt x="0" y="66"/>
                      <a:pt x="0" y="42"/>
                    </a:cubicBezTo>
                    <a:cubicBezTo>
                      <a:pt x="0" y="19"/>
                      <a:pt x="19" y="0"/>
                      <a:pt x="43" y="0"/>
                    </a:cubicBezTo>
                    <a:cubicBezTo>
                      <a:pt x="66" y="0"/>
                      <a:pt x="85" y="19"/>
                      <a:pt x="85" y="42"/>
                    </a:cubicBezTo>
                    <a:close/>
                    <a:moveTo>
                      <a:pt x="85" y="42"/>
                    </a:moveTo>
                    <a:cubicBezTo>
                      <a:pt x="85" y="42"/>
                      <a:pt x="85" y="42"/>
                      <a:pt x="85" y="42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5"/>
              <p:cNvSpPr>
                <a:spLocks noEditPoints="1"/>
              </p:cNvSpPr>
              <p:nvPr/>
            </p:nvSpPr>
            <p:spPr bwMode="auto">
              <a:xfrm>
                <a:off x="4843463" y="4206875"/>
                <a:ext cx="73025" cy="889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0"/>
                  </a:cxn>
                  <a:cxn ang="0">
                    <a:pos x="22" y="53"/>
                  </a:cxn>
                  <a:cxn ang="0">
                    <a:pos x="22" y="53"/>
                  </a:cxn>
                  <a:cxn ang="0">
                    <a:pos x="44" y="30"/>
                  </a:cxn>
                  <a:cxn ang="0">
                    <a:pos x="4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4" h="53">
                    <a:moveTo>
                      <a:pt x="0" y="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43"/>
                      <a:pt x="10" y="53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34" y="53"/>
                      <a:pt x="44" y="43"/>
                      <a:pt x="44" y="3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6"/>
              <p:cNvSpPr>
                <a:spLocks noEditPoints="1"/>
              </p:cNvSpPr>
              <p:nvPr/>
            </p:nvSpPr>
            <p:spPr bwMode="auto">
              <a:xfrm>
                <a:off x="4425950" y="3776656"/>
                <a:ext cx="593725" cy="519111"/>
              </a:xfrm>
              <a:custGeom>
                <a:avLst/>
                <a:gdLst/>
                <a:ahLst/>
                <a:cxnLst>
                  <a:cxn ang="0">
                    <a:pos x="327" y="159"/>
                  </a:cxn>
                  <a:cxn ang="0">
                    <a:pos x="312" y="142"/>
                  </a:cxn>
                  <a:cxn ang="0">
                    <a:pos x="312" y="138"/>
                  </a:cxn>
                  <a:cxn ang="0">
                    <a:pos x="284" y="26"/>
                  </a:cxn>
                  <a:cxn ang="0">
                    <a:pos x="254" y="0"/>
                  </a:cxn>
                  <a:cxn ang="0">
                    <a:pos x="254" y="0"/>
                  </a:cxn>
                  <a:cxn ang="0">
                    <a:pos x="244" y="1"/>
                  </a:cxn>
                  <a:cxn ang="0">
                    <a:pos x="235" y="4"/>
                  </a:cxn>
                  <a:cxn ang="0">
                    <a:pos x="213" y="34"/>
                  </a:cxn>
                  <a:cxn ang="0">
                    <a:pos x="212" y="35"/>
                  </a:cxn>
                  <a:cxn ang="0">
                    <a:pos x="201" y="74"/>
                  </a:cxn>
                  <a:cxn ang="0">
                    <a:pos x="154" y="82"/>
                  </a:cxn>
                  <a:cxn ang="0">
                    <a:pos x="140" y="90"/>
                  </a:cxn>
                  <a:cxn ang="0">
                    <a:pos x="111" y="77"/>
                  </a:cxn>
                  <a:cxn ang="0">
                    <a:pos x="99" y="35"/>
                  </a:cxn>
                  <a:cxn ang="0">
                    <a:pos x="99" y="34"/>
                  </a:cxn>
                  <a:cxn ang="0">
                    <a:pos x="76" y="4"/>
                  </a:cxn>
                  <a:cxn ang="0">
                    <a:pos x="68" y="1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22" y="26"/>
                  </a:cxn>
                  <a:cxn ang="0">
                    <a:pos x="3" y="117"/>
                  </a:cxn>
                  <a:cxn ang="0">
                    <a:pos x="14" y="148"/>
                  </a:cxn>
                  <a:cxn ang="0">
                    <a:pos x="14" y="289"/>
                  </a:cxn>
                  <a:cxn ang="0">
                    <a:pos x="37" y="312"/>
                  </a:cxn>
                  <a:cxn ang="0">
                    <a:pos x="59" y="289"/>
                  </a:cxn>
                  <a:cxn ang="0">
                    <a:pos x="59" y="156"/>
                  </a:cxn>
                  <a:cxn ang="0">
                    <a:pos x="79" y="134"/>
                  </a:cxn>
                  <a:cxn ang="0">
                    <a:pos x="86" y="99"/>
                  </a:cxn>
                  <a:cxn ang="0">
                    <a:pos x="152" y="125"/>
                  </a:cxn>
                  <a:cxn ang="0">
                    <a:pos x="154" y="126"/>
                  </a:cxn>
                  <a:cxn ang="0">
                    <a:pos x="170" y="115"/>
                  </a:cxn>
                  <a:cxn ang="0">
                    <a:pos x="225" y="96"/>
                  </a:cxn>
                  <a:cxn ang="0">
                    <a:pos x="233" y="134"/>
                  </a:cxn>
                  <a:cxn ang="0">
                    <a:pos x="249" y="154"/>
                  </a:cxn>
                  <a:cxn ang="0">
                    <a:pos x="260" y="154"/>
                  </a:cxn>
                  <a:cxn ang="0">
                    <a:pos x="273" y="139"/>
                  </a:cxn>
                  <a:cxn ang="0">
                    <a:pos x="253" y="71"/>
                  </a:cxn>
                  <a:cxn ang="0">
                    <a:pos x="258" y="68"/>
                  </a:cxn>
                  <a:cxn ang="0">
                    <a:pos x="279" y="142"/>
                  </a:cxn>
                  <a:cxn ang="0">
                    <a:pos x="264" y="159"/>
                  </a:cxn>
                  <a:cxn ang="0">
                    <a:pos x="232" y="159"/>
                  </a:cxn>
                  <a:cxn ang="0">
                    <a:pos x="232" y="253"/>
                  </a:cxn>
                  <a:cxn ang="0">
                    <a:pos x="359" y="253"/>
                  </a:cxn>
                  <a:cxn ang="0">
                    <a:pos x="359" y="159"/>
                  </a:cxn>
                  <a:cxn ang="0">
                    <a:pos x="327" y="159"/>
                  </a:cxn>
                  <a:cxn ang="0">
                    <a:pos x="275" y="159"/>
                  </a:cxn>
                  <a:cxn ang="0">
                    <a:pos x="284" y="152"/>
                  </a:cxn>
                  <a:cxn ang="0">
                    <a:pos x="296" y="157"/>
                  </a:cxn>
                  <a:cxn ang="0">
                    <a:pos x="299" y="157"/>
                  </a:cxn>
                  <a:cxn ang="0">
                    <a:pos x="308" y="152"/>
                  </a:cxn>
                  <a:cxn ang="0">
                    <a:pos x="316" y="159"/>
                  </a:cxn>
                  <a:cxn ang="0">
                    <a:pos x="275" y="159"/>
                  </a:cxn>
                  <a:cxn ang="0">
                    <a:pos x="275" y="159"/>
                  </a:cxn>
                  <a:cxn ang="0">
                    <a:pos x="275" y="159"/>
                  </a:cxn>
                </a:cxnLst>
                <a:rect l="0" t="0" r="r" b="b"/>
                <a:pathLst>
                  <a:path w="359" h="312">
                    <a:moveTo>
                      <a:pt x="327" y="159"/>
                    </a:moveTo>
                    <a:cubicBezTo>
                      <a:pt x="326" y="151"/>
                      <a:pt x="320" y="144"/>
                      <a:pt x="312" y="142"/>
                    </a:cubicBezTo>
                    <a:cubicBezTo>
                      <a:pt x="312" y="140"/>
                      <a:pt x="312" y="139"/>
                      <a:pt x="312" y="138"/>
                    </a:cubicBezTo>
                    <a:cubicBezTo>
                      <a:pt x="310" y="127"/>
                      <a:pt x="284" y="26"/>
                      <a:pt x="284" y="26"/>
                    </a:cubicBezTo>
                    <a:cubicBezTo>
                      <a:pt x="280" y="9"/>
                      <a:pt x="269" y="1"/>
                      <a:pt x="254" y="0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254" y="0"/>
                      <a:pt x="249" y="0"/>
                      <a:pt x="244" y="1"/>
                    </a:cubicBezTo>
                    <a:cubicBezTo>
                      <a:pt x="239" y="2"/>
                      <a:pt x="235" y="4"/>
                      <a:pt x="235" y="4"/>
                    </a:cubicBezTo>
                    <a:cubicBezTo>
                      <a:pt x="225" y="10"/>
                      <a:pt x="214" y="20"/>
                      <a:pt x="213" y="34"/>
                    </a:cubicBezTo>
                    <a:cubicBezTo>
                      <a:pt x="213" y="34"/>
                      <a:pt x="213" y="35"/>
                      <a:pt x="212" y="35"/>
                    </a:cubicBezTo>
                    <a:cubicBezTo>
                      <a:pt x="210" y="56"/>
                      <a:pt x="207" y="68"/>
                      <a:pt x="201" y="74"/>
                    </a:cubicBezTo>
                    <a:cubicBezTo>
                      <a:pt x="194" y="80"/>
                      <a:pt x="180" y="82"/>
                      <a:pt x="154" y="82"/>
                    </a:cubicBezTo>
                    <a:cubicBezTo>
                      <a:pt x="148" y="82"/>
                      <a:pt x="143" y="85"/>
                      <a:pt x="140" y="90"/>
                    </a:cubicBezTo>
                    <a:cubicBezTo>
                      <a:pt x="125" y="87"/>
                      <a:pt x="116" y="83"/>
                      <a:pt x="111" y="77"/>
                    </a:cubicBezTo>
                    <a:cubicBezTo>
                      <a:pt x="105" y="70"/>
                      <a:pt x="102" y="57"/>
                      <a:pt x="99" y="35"/>
                    </a:cubicBezTo>
                    <a:cubicBezTo>
                      <a:pt x="99" y="35"/>
                      <a:pt x="99" y="34"/>
                      <a:pt x="99" y="34"/>
                    </a:cubicBezTo>
                    <a:cubicBezTo>
                      <a:pt x="98" y="20"/>
                      <a:pt x="87" y="10"/>
                      <a:pt x="76" y="4"/>
                    </a:cubicBezTo>
                    <a:cubicBezTo>
                      <a:pt x="76" y="4"/>
                      <a:pt x="72" y="2"/>
                      <a:pt x="68" y="1"/>
                    </a:cubicBezTo>
                    <a:cubicBezTo>
                      <a:pt x="63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3" y="1"/>
                      <a:pt x="26" y="9"/>
                      <a:pt x="22" y="26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0" y="130"/>
                      <a:pt x="6" y="141"/>
                      <a:pt x="14" y="148"/>
                    </a:cubicBezTo>
                    <a:cubicBezTo>
                      <a:pt x="14" y="289"/>
                      <a:pt x="14" y="289"/>
                      <a:pt x="14" y="289"/>
                    </a:cubicBezTo>
                    <a:cubicBezTo>
                      <a:pt x="14" y="302"/>
                      <a:pt x="24" y="312"/>
                      <a:pt x="37" y="312"/>
                    </a:cubicBezTo>
                    <a:cubicBezTo>
                      <a:pt x="49" y="312"/>
                      <a:pt x="59" y="302"/>
                      <a:pt x="59" y="289"/>
                    </a:cubicBezTo>
                    <a:cubicBezTo>
                      <a:pt x="59" y="156"/>
                      <a:pt x="59" y="156"/>
                      <a:pt x="59" y="156"/>
                    </a:cubicBezTo>
                    <a:cubicBezTo>
                      <a:pt x="68" y="152"/>
                      <a:pt x="76" y="145"/>
                      <a:pt x="79" y="134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98" y="113"/>
                      <a:pt x="117" y="121"/>
                      <a:pt x="152" y="125"/>
                    </a:cubicBezTo>
                    <a:cubicBezTo>
                      <a:pt x="153" y="126"/>
                      <a:pt x="154" y="126"/>
                      <a:pt x="154" y="126"/>
                    </a:cubicBezTo>
                    <a:cubicBezTo>
                      <a:pt x="161" y="126"/>
                      <a:pt x="168" y="121"/>
                      <a:pt x="170" y="115"/>
                    </a:cubicBezTo>
                    <a:cubicBezTo>
                      <a:pt x="197" y="113"/>
                      <a:pt x="214" y="108"/>
                      <a:pt x="225" y="96"/>
                    </a:cubicBezTo>
                    <a:cubicBezTo>
                      <a:pt x="233" y="134"/>
                      <a:pt x="233" y="134"/>
                      <a:pt x="233" y="134"/>
                    </a:cubicBezTo>
                    <a:cubicBezTo>
                      <a:pt x="235" y="143"/>
                      <a:pt x="241" y="150"/>
                      <a:pt x="249" y="154"/>
                    </a:cubicBezTo>
                    <a:cubicBezTo>
                      <a:pt x="260" y="154"/>
                      <a:pt x="260" y="154"/>
                      <a:pt x="260" y="154"/>
                    </a:cubicBezTo>
                    <a:cubicBezTo>
                      <a:pt x="262" y="148"/>
                      <a:pt x="267" y="142"/>
                      <a:pt x="273" y="139"/>
                    </a:cubicBezTo>
                    <a:cubicBezTo>
                      <a:pt x="267" y="113"/>
                      <a:pt x="259" y="86"/>
                      <a:pt x="253" y="71"/>
                    </a:cubicBezTo>
                    <a:cubicBezTo>
                      <a:pt x="248" y="62"/>
                      <a:pt x="255" y="59"/>
                      <a:pt x="258" y="68"/>
                    </a:cubicBezTo>
                    <a:cubicBezTo>
                      <a:pt x="261" y="77"/>
                      <a:pt x="274" y="116"/>
                      <a:pt x="279" y="142"/>
                    </a:cubicBezTo>
                    <a:cubicBezTo>
                      <a:pt x="271" y="144"/>
                      <a:pt x="265" y="151"/>
                      <a:pt x="264" y="159"/>
                    </a:cubicBezTo>
                    <a:cubicBezTo>
                      <a:pt x="232" y="159"/>
                      <a:pt x="232" y="159"/>
                      <a:pt x="232" y="159"/>
                    </a:cubicBezTo>
                    <a:cubicBezTo>
                      <a:pt x="232" y="253"/>
                      <a:pt x="232" y="253"/>
                      <a:pt x="232" y="253"/>
                    </a:cubicBezTo>
                    <a:cubicBezTo>
                      <a:pt x="359" y="253"/>
                      <a:pt x="359" y="253"/>
                      <a:pt x="359" y="253"/>
                    </a:cubicBezTo>
                    <a:cubicBezTo>
                      <a:pt x="359" y="159"/>
                      <a:pt x="359" y="159"/>
                      <a:pt x="359" y="159"/>
                    </a:cubicBezTo>
                    <a:lnTo>
                      <a:pt x="327" y="159"/>
                    </a:lnTo>
                    <a:close/>
                    <a:moveTo>
                      <a:pt x="275" y="159"/>
                    </a:moveTo>
                    <a:cubicBezTo>
                      <a:pt x="277" y="155"/>
                      <a:pt x="280" y="153"/>
                      <a:pt x="284" y="152"/>
                    </a:cubicBezTo>
                    <a:cubicBezTo>
                      <a:pt x="287" y="155"/>
                      <a:pt x="291" y="157"/>
                      <a:pt x="296" y="157"/>
                    </a:cubicBezTo>
                    <a:cubicBezTo>
                      <a:pt x="297" y="157"/>
                      <a:pt x="298" y="157"/>
                      <a:pt x="299" y="157"/>
                    </a:cubicBezTo>
                    <a:cubicBezTo>
                      <a:pt x="302" y="156"/>
                      <a:pt x="305" y="154"/>
                      <a:pt x="308" y="152"/>
                    </a:cubicBezTo>
                    <a:cubicBezTo>
                      <a:pt x="312" y="153"/>
                      <a:pt x="315" y="155"/>
                      <a:pt x="316" y="159"/>
                    </a:cubicBezTo>
                    <a:lnTo>
                      <a:pt x="275" y="159"/>
                    </a:lnTo>
                    <a:close/>
                    <a:moveTo>
                      <a:pt x="275" y="159"/>
                    </a:moveTo>
                    <a:cubicBezTo>
                      <a:pt x="275" y="159"/>
                      <a:pt x="275" y="159"/>
                      <a:pt x="275" y="159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TextBox 92"/>
            <p:cNvSpPr txBox="1"/>
            <p:nvPr/>
          </p:nvSpPr>
          <p:spPr>
            <a:xfrm>
              <a:off x="5358425" y="3736650"/>
              <a:ext cx="2581321" cy="163891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endParaRPr lang="it-IT" sz="1600" b="1" dirty="0" smtClean="0">
                <a:solidFill>
                  <a:schemeClr val="bg1"/>
                </a:solidFill>
              </a:endParaRPr>
            </a:p>
            <a:p>
              <a:r>
                <a:rPr lang="it-IT" sz="1600" b="1" dirty="0" smtClean="0">
                  <a:solidFill>
                    <a:schemeClr val="bg1"/>
                  </a:solidFill>
                </a:rPr>
                <a:t>CASTEL </a:t>
              </a:r>
              <a:r>
                <a:rPr lang="it-IT" sz="1600" b="1" dirty="0">
                  <a:solidFill>
                    <a:schemeClr val="bg1"/>
                  </a:solidFill>
                </a:rPr>
                <a:t>GANDOLFO: </a:t>
              </a:r>
              <a:r>
                <a:rPr lang="it-IT" sz="1600" b="1" dirty="0" smtClean="0">
                  <a:solidFill>
                    <a:schemeClr val="bg1"/>
                  </a:solidFill>
                </a:rPr>
                <a:t>6</a:t>
              </a:r>
              <a:endParaRPr lang="it-IT" sz="1600" b="1" dirty="0">
                <a:solidFill>
                  <a:schemeClr val="bg1"/>
                </a:solidFill>
              </a:endParaRPr>
            </a:p>
            <a:p>
              <a:endParaRPr lang="it-IT" sz="1600" b="1" dirty="0" smtClean="0">
                <a:solidFill>
                  <a:schemeClr val="bg1"/>
                </a:solidFill>
              </a:endParaRPr>
            </a:p>
            <a:p>
              <a:r>
                <a:rPr lang="it-IT" sz="1600" b="1" dirty="0" smtClean="0">
                  <a:solidFill>
                    <a:schemeClr val="bg1"/>
                  </a:solidFill>
                </a:rPr>
                <a:t>ALBANO </a:t>
              </a:r>
              <a:r>
                <a:rPr lang="it-IT" sz="1600" b="1" dirty="0">
                  <a:solidFill>
                    <a:schemeClr val="bg1"/>
                  </a:solidFill>
                </a:rPr>
                <a:t>LAZIALE: 5</a:t>
              </a:r>
            </a:p>
            <a:p>
              <a:endParaRPr lang="it-IT" sz="1600" b="1" dirty="0" smtClean="0">
                <a:solidFill>
                  <a:schemeClr val="bg1"/>
                </a:solidFill>
              </a:endParaRPr>
            </a:p>
            <a:p>
              <a:r>
                <a:rPr lang="it-IT" sz="1600" b="1" dirty="0" smtClean="0">
                  <a:solidFill>
                    <a:schemeClr val="bg1"/>
                  </a:solidFill>
                </a:rPr>
                <a:t>NEMI: 2</a:t>
              </a:r>
            </a:p>
            <a:p>
              <a:pPr algn="ctr"/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272825" y="2590800"/>
              <a:ext cx="2270587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SOMMINISTRAZIONE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DIRETTA</a:t>
              </a:r>
            </a:p>
            <a:p>
              <a:r>
                <a:rPr lang="en-US" sz="1400" b="1" dirty="0" err="1" smtClean="0">
                  <a:solidFill>
                    <a:schemeClr val="bg1"/>
                  </a:solidFill>
                </a:rPr>
                <a:t>Genn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– </a:t>
              </a:r>
              <a:r>
                <a:rPr lang="en-US" sz="1400" b="1" dirty="0" err="1" smtClean="0">
                  <a:solidFill>
                    <a:schemeClr val="bg1"/>
                  </a:solidFill>
                </a:rPr>
                <a:t>apr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2014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 rot="10800000" flipH="1">
              <a:off x="228601" y="1414359"/>
              <a:ext cx="1734177" cy="914400"/>
            </a:xfrm>
            <a:custGeom>
              <a:avLst/>
              <a:gdLst/>
              <a:ahLst/>
              <a:cxnLst>
                <a:cxn ang="0">
                  <a:pos x="429" y="276"/>
                </a:cxn>
                <a:cxn ang="0">
                  <a:pos x="21" y="276"/>
                </a:cxn>
                <a:cxn ang="0">
                  <a:pos x="0" y="255"/>
                </a:cxn>
                <a:cxn ang="0">
                  <a:pos x="0" y="41"/>
                </a:cxn>
                <a:cxn ang="0">
                  <a:pos x="19" y="0"/>
                </a:cxn>
                <a:cxn ang="0">
                  <a:pos x="25" y="20"/>
                </a:cxn>
                <a:cxn ang="0">
                  <a:pos x="429" y="20"/>
                </a:cxn>
                <a:cxn ang="0">
                  <a:pos x="429" y="20"/>
                </a:cxn>
                <a:cxn ang="0">
                  <a:pos x="520" y="148"/>
                </a:cxn>
                <a:cxn ang="0">
                  <a:pos x="429" y="276"/>
                </a:cxn>
              </a:cxnLst>
              <a:rect l="0" t="0" r="r" b="b"/>
              <a:pathLst>
                <a:path w="520" h="276">
                  <a:moveTo>
                    <a:pt x="429" y="276"/>
                  </a:moveTo>
                  <a:cubicBezTo>
                    <a:pt x="21" y="276"/>
                    <a:pt x="21" y="276"/>
                    <a:pt x="21" y="276"/>
                  </a:cubicBezTo>
                  <a:cubicBezTo>
                    <a:pt x="9" y="276"/>
                    <a:pt x="0" y="267"/>
                    <a:pt x="0" y="25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0"/>
                    <a:pt x="2" y="0"/>
                    <a:pt x="19" y="0"/>
                  </a:cubicBezTo>
                  <a:cubicBezTo>
                    <a:pt x="19" y="0"/>
                    <a:pt x="12" y="20"/>
                    <a:pt x="25" y="20"/>
                  </a:cubicBezTo>
                  <a:cubicBezTo>
                    <a:pt x="36" y="20"/>
                    <a:pt x="361" y="20"/>
                    <a:pt x="429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520" y="148"/>
                    <a:pt x="520" y="148"/>
                    <a:pt x="520" y="148"/>
                  </a:cubicBezTo>
                  <a:cubicBezTo>
                    <a:pt x="429" y="276"/>
                    <a:pt x="429" y="276"/>
                    <a:pt x="429" y="276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flipH="1">
              <a:off x="7382082" y="1260760"/>
              <a:ext cx="1619595" cy="914400"/>
            </a:xfrm>
            <a:custGeom>
              <a:avLst/>
              <a:gdLst/>
              <a:ahLst/>
              <a:cxnLst>
                <a:cxn ang="0">
                  <a:pos x="429" y="276"/>
                </a:cxn>
                <a:cxn ang="0">
                  <a:pos x="21" y="276"/>
                </a:cxn>
                <a:cxn ang="0">
                  <a:pos x="0" y="255"/>
                </a:cxn>
                <a:cxn ang="0">
                  <a:pos x="0" y="41"/>
                </a:cxn>
                <a:cxn ang="0">
                  <a:pos x="19" y="0"/>
                </a:cxn>
                <a:cxn ang="0">
                  <a:pos x="25" y="20"/>
                </a:cxn>
                <a:cxn ang="0">
                  <a:pos x="429" y="20"/>
                </a:cxn>
                <a:cxn ang="0">
                  <a:pos x="429" y="20"/>
                </a:cxn>
                <a:cxn ang="0">
                  <a:pos x="520" y="148"/>
                </a:cxn>
                <a:cxn ang="0">
                  <a:pos x="429" y="276"/>
                </a:cxn>
              </a:cxnLst>
              <a:rect l="0" t="0" r="r" b="b"/>
              <a:pathLst>
                <a:path w="520" h="276">
                  <a:moveTo>
                    <a:pt x="429" y="276"/>
                  </a:moveTo>
                  <a:cubicBezTo>
                    <a:pt x="21" y="276"/>
                    <a:pt x="21" y="276"/>
                    <a:pt x="21" y="276"/>
                  </a:cubicBezTo>
                  <a:cubicBezTo>
                    <a:pt x="9" y="276"/>
                    <a:pt x="0" y="267"/>
                    <a:pt x="0" y="25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0"/>
                    <a:pt x="2" y="0"/>
                    <a:pt x="19" y="0"/>
                  </a:cubicBezTo>
                  <a:cubicBezTo>
                    <a:pt x="19" y="0"/>
                    <a:pt x="12" y="20"/>
                    <a:pt x="25" y="20"/>
                  </a:cubicBezTo>
                  <a:cubicBezTo>
                    <a:pt x="36" y="20"/>
                    <a:pt x="361" y="20"/>
                    <a:pt x="429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520" y="148"/>
                    <a:pt x="520" y="148"/>
                    <a:pt x="520" y="148"/>
                  </a:cubicBezTo>
                  <a:cubicBezTo>
                    <a:pt x="429" y="276"/>
                    <a:pt x="429" y="276"/>
                    <a:pt x="429" y="27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2" name="TextBox 101"/>
            <p:cNvSpPr txBox="1"/>
            <p:nvPr/>
          </p:nvSpPr>
          <p:spPr>
            <a:xfrm>
              <a:off x="855052" y="1469148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02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102"/>
            <p:cNvSpPr txBox="1"/>
            <p:nvPr/>
          </p:nvSpPr>
          <p:spPr>
            <a:xfrm>
              <a:off x="7730020" y="1413160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03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245"/>
            <p:cNvSpPr>
              <a:spLocks/>
            </p:cNvSpPr>
            <p:nvPr/>
          </p:nvSpPr>
          <p:spPr bwMode="auto">
            <a:xfrm>
              <a:off x="1447800" y="2588880"/>
              <a:ext cx="685313" cy="687720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8" y="56"/>
                </a:cxn>
                <a:cxn ang="0">
                  <a:pos x="28" y="67"/>
                </a:cxn>
                <a:cxn ang="0">
                  <a:pos x="26" y="68"/>
                </a:cxn>
                <a:cxn ang="0">
                  <a:pos x="26" y="68"/>
                </a:cxn>
                <a:cxn ang="0">
                  <a:pos x="24" y="65"/>
                </a:cxn>
                <a:cxn ang="0">
                  <a:pos x="24" y="52"/>
                </a:cxn>
                <a:cxn ang="0">
                  <a:pos x="57" y="12"/>
                </a:cxn>
                <a:cxn ang="0">
                  <a:pos x="16" y="47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7" y="0"/>
                </a:cxn>
                <a:cxn ang="0">
                  <a:pos x="68" y="3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057400" y="573821"/>
            <a:ext cx="6248400" cy="826581"/>
          </a:xfrm>
        </p:spPr>
        <p:txBody>
          <a:bodyPr/>
          <a:lstStyle/>
          <a:p>
            <a:r>
              <a:rPr lang="en-US" sz="2400" dirty="0" smtClean="0"/>
              <a:t>FASI DELLA COSTRUZIONE DELLA RETE</a:t>
            </a:r>
            <a:br>
              <a:rPr lang="en-US" sz="2400" dirty="0" smtClean="0"/>
            </a:br>
            <a:r>
              <a:rPr lang="en-US" sz="2400" dirty="0" smtClean="0"/>
              <a:t>2013 - 2015</a:t>
            </a:r>
            <a:endParaRPr lang="en-US" sz="2400" dirty="0"/>
          </a:p>
        </p:txBody>
      </p:sp>
      <p:grpSp>
        <p:nvGrpSpPr>
          <p:cNvPr id="45" name="Gruppo 44"/>
          <p:cNvGrpSpPr/>
          <p:nvPr/>
        </p:nvGrpSpPr>
        <p:grpSpPr>
          <a:xfrm>
            <a:off x="914400" y="533400"/>
            <a:ext cx="1083359" cy="969843"/>
            <a:chOff x="1190023" y="533400"/>
            <a:chExt cx="1083359" cy="969843"/>
          </a:xfrm>
        </p:grpSpPr>
        <p:sp>
          <p:nvSpPr>
            <p:cNvPr id="46" name="Freeform 124"/>
            <p:cNvSpPr>
              <a:spLocks noEditPoints="1"/>
            </p:cNvSpPr>
            <p:nvPr/>
          </p:nvSpPr>
          <p:spPr bwMode="auto">
            <a:xfrm>
              <a:off x="1559870" y="789731"/>
              <a:ext cx="713512" cy="713512"/>
            </a:xfrm>
            <a:custGeom>
              <a:avLst/>
              <a:gdLst/>
              <a:ahLst/>
              <a:cxnLst>
                <a:cxn ang="0">
                  <a:pos x="161" y="235"/>
                </a:cxn>
                <a:cxn ang="0">
                  <a:pos x="161" y="195"/>
                </a:cxn>
                <a:cxn ang="0">
                  <a:pos x="195" y="161"/>
                </a:cxn>
                <a:cxn ang="0">
                  <a:pos x="235" y="161"/>
                </a:cxn>
                <a:cxn ang="0">
                  <a:pos x="268" y="195"/>
                </a:cxn>
                <a:cxn ang="0">
                  <a:pos x="268" y="235"/>
                </a:cxn>
                <a:cxn ang="0">
                  <a:pos x="235" y="269"/>
                </a:cxn>
                <a:cxn ang="0">
                  <a:pos x="195" y="269"/>
                </a:cxn>
                <a:cxn ang="0">
                  <a:pos x="161" y="235"/>
                </a:cxn>
                <a:cxn ang="0">
                  <a:pos x="57" y="242"/>
                </a:cxn>
                <a:cxn ang="0">
                  <a:pos x="89" y="304"/>
                </a:cxn>
                <a:cxn ang="0">
                  <a:pos x="85" y="308"/>
                </a:cxn>
                <a:cxn ang="0">
                  <a:pos x="48" y="345"/>
                </a:cxn>
                <a:cxn ang="0">
                  <a:pos x="85" y="381"/>
                </a:cxn>
                <a:cxn ang="0">
                  <a:pos x="122" y="345"/>
                </a:cxn>
                <a:cxn ang="0">
                  <a:pos x="126" y="341"/>
                </a:cxn>
                <a:cxn ang="0">
                  <a:pos x="188" y="373"/>
                </a:cxn>
                <a:cxn ang="0">
                  <a:pos x="188" y="376"/>
                </a:cxn>
                <a:cxn ang="0">
                  <a:pos x="188" y="430"/>
                </a:cxn>
                <a:cxn ang="0">
                  <a:pos x="242" y="430"/>
                </a:cxn>
                <a:cxn ang="0">
                  <a:pos x="242" y="376"/>
                </a:cxn>
                <a:cxn ang="0">
                  <a:pos x="242" y="373"/>
                </a:cxn>
                <a:cxn ang="0">
                  <a:pos x="304" y="341"/>
                </a:cxn>
                <a:cxn ang="0">
                  <a:pos x="326" y="363"/>
                </a:cxn>
                <a:cxn ang="0">
                  <a:pos x="344" y="381"/>
                </a:cxn>
                <a:cxn ang="0">
                  <a:pos x="381" y="345"/>
                </a:cxn>
                <a:cxn ang="0">
                  <a:pos x="362" y="326"/>
                </a:cxn>
                <a:cxn ang="0">
                  <a:pos x="341" y="304"/>
                </a:cxn>
                <a:cxn ang="0">
                  <a:pos x="372" y="242"/>
                </a:cxn>
                <a:cxn ang="0">
                  <a:pos x="403" y="242"/>
                </a:cxn>
                <a:cxn ang="0">
                  <a:pos x="430" y="242"/>
                </a:cxn>
                <a:cxn ang="0">
                  <a:pos x="430" y="188"/>
                </a:cxn>
                <a:cxn ang="0">
                  <a:pos x="403" y="188"/>
                </a:cxn>
                <a:cxn ang="0">
                  <a:pos x="372" y="188"/>
                </a:cxn>
                <a:cxn ang="0">
                  <a:pos x="340" y="126"/>
                </a:cxn>
                <a:cxn ang="0">
                  <a:pos x="344" y="123"/>
                </a:cxn>
                <a:cxn ang="0">
                  <a:pos x="381" y="86"/>
                </a:cxn>
                <a:cxn ang="0">
                  <a:pos x="344" y="49"/>
                </a:cxn>
                <a:cxn ang="0">
                  <a:pos x="307" y="86"/>
                </a:cxn>
                <a:cxn ang="0">
                  <a:pos x="303" y="89"/>
                </a:cxn>
                <a:cxn ang="0">
                  <a:pos x="242" y="58"/>
                </a:cxn>
                <a:cxn ang="0">
                  <a:pos x="242" y="54"/>
                </a:cxn>
                <a:cxn ang="0">
                  <a:pos x="242" y="0"/>
                </a:cxn>
                <a:cxn ang="0">
                  <a:pos x="188" y="0"/>
                </a:cxn>
                <a:cxn ang="0">
                  <a:pos x="188" y="54"/>
                </a:cxn>
                <a:cxn ang="0">
                  <a:pos x="188" y="58"/>
                </a:cxn>
                <a:cxn ang="0">
                  <a:pos x="126" y="89"/>
                </a:cxn>
                <a:cxn ang="0">
                  <a:pos x="85" y="49"/>
                </a:cxn>
                <a:cxn ang="0">
                  <a:pos x="48" y="86"/>
                </a:cxn>
                <a:cxn ang="0">
                  <a:pos x="89" y="126"/>
                </a:cxn>
                <a:cxn ang="0">
                  <a:pos x="57" y="188"/>
                </a:cxn>
                <a:cxn ang="0">
                  <a:pos x="0" y="188"/>
                </a:cxn>
                <a:cxn ang="0">
                  <a:pos x="0" y="242"/>
                </a:cxn>
                <a:cxn ang="0">
                  <a:pos x="57" y="242"/>
                </a:cxn>
              </a:cxnLst>
              <a:rect l="0" t="0" r="r" b="b"/>
              <a:pathLst>
                <a:path w="430" h="430">
                  <a:moveTo>
                    <a:pt x="161" y="235"/>
                  </a:moveTo>
                  <a:cubicBezTo>
                    <a:pt x="161" y="195"/>
                    <a:pt x="161" y="195"/>
                    <a:pt x="161" y="195"/>
                  </a:cubicBezTo>
                  <a:cubicBezTo>
                    <a:pt x="195" y="161"/>
                    <a:pt x="195" y="161"/>
                    <a:pt x="195" y="161"/>
                  </a:cubicBezTo>
                  <a:cubicBezTo>
                    <a:pt x="235" y="161"/>
                    <a:pt x="235" y="161"/>
                    <a:pt x="235" y="161"/>
                  </a:cubicBezTo>
                  <a:cubicBezTo>
                    <a:pt x="268" y="195"/>
                    <a:pt x="268" y="195"/>
                    <a:pt x="268" y="195"/>
                  </a:cubicBezTo>
                  <a:cubicBezTo>
                    <a:pt x="268" y="235"/>
                    <a:pt x="268" y="235"/>
                    <a:pt x="268" y="235"/>
                  </a:cubicBezTo>
                  <a:cubicBezTo>
                    <a:pt x="235" y="269"/>
                    <a:pt x="235" y="269"/>
                    <a:pt x="235" y="269"/>
                  </a:cubicBezTo>
                  <a:cubicBezTo>
                    <a:pt x="195" y="269"/>
                    <a:pt x="195" y="269"/>
                    <a:pt x="195" y="269"/>
                  </a:cubicBezTo>
                  <a:cubicBezTo>
                    <a:pt x="161" y="235"/>
                    <a:pt x="161" y="235"/>
                    <a:pt x="161" y="235"/>
                  </a:cubicBezTo>
                  <a:close/>
                  <a:moveTo>
                    <a:pt x="57" y="242"/>
                  </a:moveTo>
                  <a:cubicBezTo>
                    <a:pt x="62" y="263"/>
                    <a:pt x="74" y="285"/>
                    <a:pt x="89" y="304"/>
                  </a:cubicBezTo>
                  <a:cubicBezTo>
                    <a:pt x="85" y="308"/>
                    <a:pt x="85" y="308"/>
                    <a:pt x="85" y="30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85" y="381"/>
                    <a:pt x="85" y="381"/>
                    <a:pt x="85" y="381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6" y="341"/>
                    <a:pt x="126" y="341"/>
                    <a:pt x="126" y="341"/>
                  </a:cubicBezTo>
                  <a:cubicBezTo>
                    <a:pt x="145" y="356"/>
                    <a:pt x="166" y="368"/>
                    <a:pt x="188" y="373"/>
                  </a:cubicBezTo>
                  <a:cubicBezTo>
                    <a:pt x="188" y="376"/>
                    <a:pt x="188" y="376"/>
                    <a:pt x="188" y="376"/>
                  </a:cubicBezTo>
                  <a:cubicBezTo>
                    <a:pt x="188" y="430"/>
                    <a:pt x="188" y="430"/>
                    <a:pt x="188" y="430"/>
                  </a:cubicBezTo>
                  <a:cubicBezTo>
                    <a:pt x="242" y="430"/>
                    <a:pt x="242" y="430"/>
                    <a:pt x="242" y="430"/>
                  </a:cubicBezTo>
                  <a:cubicBezTo>
                    <a:pt x="242" y="376"/>
                    <a:pt x="242" y="376"/>
                    <a:pt x="242" y="376"/>
                  </a:cubicBezTo>
                  <a:cubicBezTo>
                    <a:pt x="242" y="373"/>
                    <a:pt x="242" y="373"/>
                    <a:pt x="242" y="373"/>
                  </a:cubicBezTo>
                  <a:cubicBezTo>
                    <a:pt x="263" y="368"/>
                    <a:pt x="284" y="356"/>
                    <a:pt x="304" y="341"/>
                  </a:cubicBezTo>
                  <a:cubicBezTo>
                    <a:pt x="326" y="363"/>
                    <a:pt x="326" y="363"/>
                    <a:pt x="326" y="363"/>
                  </a:cubicBezTo>
                  <a:cubicBezTo>
                    <a:pt x="344" y="381"/>
                    <a:pt x="344" y="381"/>
                    <a:pt x="344" y="381"/>
                  </a:cubicBezTo>
                  <a:cubicBezTo>
                    <a:pt x="381" y="345"/>
                    <a:pt x="381" y="345"/>
                    <a:pt x="381" y="345"/>
                  </a:cubicBezTo>
                  <a:cubicBezTo>
                    <a:pt x="362" y="326"/>
                    <a:pt x="362" y="326"/>
                    <a:pt x="362" y="326"/>
                  </a:cubicBezTo>
                  <a:cubicBezTo>
                    <a:pt x="341" y="304"/>
                    <a:pt x="341" y="304"/>
                    <a:pt x="341" y="304"/>
                  </a:cubicBezTo>
                  <a:cubicBezTo>
                    <a:pt x="356" y="285"/>
                    <a:pt x="367" y="263"/>
                    <a:pt x="372" y="242"/>
                  </a:cubicBezTo>
                  <a:cubicBezTo>
                    <a:pt x="403" y="242"/>
                    <a:pt x="403" y="242"/>
                    <a:pt x="403" y="242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30" y="188"/>
                    <a:pt x="430" y="188"/>
                    <a:pt x="430" y="188"/>
                  </a:cubicBezTo>
                  <a:cubicBezTo>
                    <a:pt x="403" y="188"/>
                    <a:pt x="403" y="188"/>
                    <a:pt x="403" y="188"/>
                  </a:cubicBezTo>
                  <a:cubicBezTo>
                    <a:pt x="372" y="188"/>
                    <a:pt x="372" y="188"/>
                    <a:pt x="372" y="188"/>
                  </a:cubicBezTo>
                  <a:cubicBezTo>
                    <a:pt x="367" y="167"/>
                    <a:pt x="356" y="146"/>
                    <a:pt x="340" y="126"/>
                  </a:cubicBezTo>
                  <a:cubicBezTo>
                    <a:pt x="344" y="123"/>
                    <a:pt x="344" y="123"/>
                    <a:pt x="344" y="123"/>
                  </a:cubicBezTo>
                  <a:cubicBezTo>
                    <a:pt x="381" y="86"/>
                    <a:pt x="381" y="86"/>
                    <a:pt x="381" y="86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3" y="89"/>
                    <a:pt x="303" y="89"/>
                    <a:pt x="303" y="89"/>
                  </a:cubicBezTo>
                  <a:cubicBezTo>
                    <a:pt x="284" y="74"/>
                    <a:pt x="263" y="63"/>
                    <a:pt x="242" y="58"/>
                  </a:cubicBezTo>
                  <a:cubicBezTo>
                    <a:pt x="242" y="54"/>
                    <a:pt x="242" y="54"/>
                    <a:pt x="242" y="54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166" y="63"/>
                    <a:pt x="145" y="74"/>
                    <a:pt x="126" y="8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74" y="146"/>
                    <a:pt x="62" y="167"/>
                    <a:pt x="57" y="18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7" y="242"/>
                    <a:pt x="57" y="242"/>
                    <a:pt x="57" y="24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4"/>
            <p:cNvSpPr>
              <a:spLocks noEditPoints="1"/>
            </p:cNvSpPr>
            <p:nvPr/>
          </p:nvSpPr>
          <p:spPr bwMode="auto">
            <a:xfrm rot="2865945">
              <a:off x="1190023" y="533400"/>
              <a:ext cx="529541" cy="529541"/>
            </a:xfrm>
            <a:custGeom>
              <a:avLst/>
              <a:gdLst/>
              <a:ahLst/>
              <a:cxnLst>
                <a:cxn ang="0">
                  <a:pos x="161" y="235"/>
                </a:cxn>
                <a:cxn ang="0">
                  <a:pos x="161" y="195"/>
                </a:cxn>
                <a:cxn ang="0">
                  <a:pos x="195" y="161"/>
                </a:cxn>
                <a:cxn ang="0">
                  <a:pos x="235" y="161"/>
                </a:cxn>
                <a:cxn ang="0">
                  <a:pos x="268" y="195"/>
                </a:cxn>
                <a:cxn ang="0">
                  <a:pos x="268" y="235"/>
                </a:cxn>
                <a:cxn ang="0">
                  <a:pos x="235" y="269"/>
                </a:cxn>
                <a:cxn ang="0">
                  <a:pos x="195" y="269"/>
                </a:cxn>
                <a:cxn ang="0">
                  <a:pos x="161" y="235"/>
                </a:cxn>
                <a:cxn ang="0">
                  <a:pos x="57" y="242"/>
                </a:cxn>
                <a:cxn ang="0">
                  <a:pos x="89" y="304"/>
                </a:cxn>
                <a:cxn ang="0">
                  <a:pos x="85" y="308"/>
                </a:cxn>
                <a:cxn ang="0">
                  <a:pos x="48" y="345"/>
                </a:cxn>
                <a:cxn ang="0">
                  <a:pos x="85" y="381"/>
                </a:cxn>
                <a:cxn ang="0">
                  <a:pos x="122" y="345"/>
                </a:cxn>
                <a:cxn ang="0">
                  <a:pos x="126" y="341"/>
                </a:cxn>
                <a:cxn ang="0">
                  <a:pos x="188" y="373"/>
                </a:cxn>
                <a:cxn ang="0">
                  <a:pos x="188" y="376"/>
                </a:cxn>
                <a:cxn ang="0">
                  <a:pos x="188" y="430"/>
                </a:cxn>
                <a:cxn ang="0">
                  <a:pos x="242" y="430"/>
                </a:cxn>
                <a:cxn ang="0">
                  <a:pos x="242" y="376"/>
                </a:cxn>
                <a:cxn ang="0">
                  <a:pos x="242" y="373"/>
                </a:cxn>
                <a:cxn ang="0">
                  <a:pos x="304" y="341"/>
                </a:cxn>
                <a:cxn ang="0">
                  <a:pos x="326" y="363"/>
                </a:cxn>
                <a:cxn ang="0">
                  <a:pos x="344" y="381"/>
                </a:cxn>
                <a:cxn ang="0">
                  <a:pos x="381" y="345"/>
                </a:cxn>
                <a:cxn ang="0">
                  <a:pos x="362" y="326"/>
                </a:cxn>
                <a:cxn ang="0">
                  <a:pos x="341" y="304"/>
                </a:cxn>
                <a:cxn ang="0">
                  <a:pos x="372" y="242"/>
                </a:cxn>
                <a:cxn ang="0">
                  <a:pos x="403" y="242"/>
                </a:cxn>
                <a:cxn ang="0">
                  <a:pos x="430" y="242"/>
                </a:cxn>
                <a:cxn ang="0">
                  <a:pos x="430" y="188"/>
                </a:cxn>
                <a:cxn ang="0">
                  <a:pos x="403" y="188"/>
                </a:cxn>
                <a:cxn ang="0">
                  <a:pos x="372" y="188"/>
                </a:cxn>
                <a:cxn ang="0">
                  <a:pos x="340" y="126"/>
                </a:cxn>
                <a:cxn ang="0">
                  <a:pos x="344" y="123"/>
                </a:cxn>
                <a:cxn ang="0">
                  <a:pos x="381" y="86"/>
                </a:cxn>
                <a:cxn ang="0">
                  <a:pos x="344" y="49"/>
                </a:cxn>
                <a:cxn ang="0">
                  <a:pos x="307" y="86"/>
                </a:cxn>
                <a:cxn ang="0">
                  <a:pos x="303" y="89"/>
                </a:cxn>
                <a:cxn ang="0">
                  <a:pos x="242" y="58"/>
                </a:cxn>
                <a:cxn ang="0">
                  <a:pos x="242" y="54"/>
                </a:cxn>
                <a:cxn ang="0">
                  <a:pos x="242" y="0"/>
                </a:cxn>
                <a:cxn ang="0">
                  <a:pos x="188" y="0"/>
                </a:cxn>
                <a:cxn ang="0">
                  <a:pos x="188" y="54"/>
                </a:cxn>
                <a:cxn ang="0">
                  <a:pos x="188" y="58"/>
                </a:cxn>
                <a:cxn ang="0">
                  <a:pos x="126" y="89"/>
                </a:cxn>
                <a:cxn ang="0">
                  <a:pos x="85" y="49"/>
                </a:cxn>
                <a:cxn ang="0">
                  <a:pos x="48" y="86"/>
                </a:cxn>
                <a:cxn ang="0">
                  <a:pos x="89" y="126"/>
                </a:cxn>
                <a:cxn ang="0">
                  <a:pos x="57" y="188"/>
                </a:cxn>
                <a:cxn ang="0">
                  <a:pos x="0" y="188"/>
                </a:cxn>
                <a:cxn ang="0">
                  <a:pos x="0" y="242"/>
                </a:cxn>
                <a:cxn ang="0">
                  <a:pos x="57" y="242"/>
                </a:cxn>
              </a:cxnLst>
              <a:rect l="0" t="0" r="r" b="b"/>
              <a:pathLst>
                <a:path w="430" h="430">
                  <a:moveTo>
                    <a:pt x="161" y="235"/>
                  </a:moveTo>
                  <a:cubicBezTo>
                    <a:pt x="161" y="195"/>
                    <a:pt x="161" y="195"/>
                    <a:pt x="161" y="195"/>
                  </a:cubicBezTo>
                  <a:cubicBezTo>
                    <a:pt x="195" y="161"/>
                    <a:pt x="195" y="161"/>
                    <a:pt x="195" y="161"/>
                  </a:cubicBezTo>
                  <a:cubicBezTo>
                    <a:pt x="235" y="161"/>
                    <a:pt x="235" y="161"/>
                    <a:pt x="235" y="161"/>
                  </a:cubicBezTo>
                  <a:cubicBezTo>
                    <a:pt x="268" y="195"/>
                    <a:pt x="268" y="195"/>
                    <a:pt x="268" y="195"/>
                  </a:cubicBezTo>
                  <a:cubicBezTo>
                    <a:pt x="268" y="235"/>
                    <a:pt x="268" y="235"/>
                    <a:pt x="268" y="235"/>
                  </a:cubicBezTo>
                  <a:cubicBezTo>
                    <a:pt x="235" y="269"/>
                    <a:pt x="235" y="269"/>
                    <a:pt x="235" y="269"/>
                  </a:cubicBezTo>
                  <a:cubicBezTo>
                    <a:pt x="195" y="269"/>
                    <a:pt x="195" y="269"/>
                    <a:pt x="195" y="269"/>
                  </a:cubicBezTo>
                  <a:cubicBezTo>
                    <a:pt x="161" y="235"/>
                    <a:pt x="161" y="235"/>
                    <a:pt x="161" y="235"/>
                  </a:cubicBezTo>
                  <a:close/>
                  <a:moveTo>
                    <a:pt x="57" y="242"/>
                  </a:moveTo>
                  <a:cubicBezTo>
                    <a:pt x="62" y="263"/>
                    <a:pt x="74" y="285"/>
                    <a:pt x="89" y="304"/>
                  </a:cubicBezTo>
                  <a:cubicBezTo>
                    <a:pt x="85" y="308"/>
                    <a:pt x="85" y="308"/>
                    <a:pt x="85" y="308"/>
                  </a:cubicBezTo>
                  <a:cubicBezTo>
                    <a:pt x="48" y="345"/>
                    <a:pt x="48" y="345"/>
                    <a:pt x="48" y="345"/>
                  </a:cubicBezTo>
                  <a:cubicBezTo>
                    <a:pt x="85" y="381"/>
                    <a:pt x="85" y="381"/>
                    <a:pt x="85" y="381"/>
                  </a:cubicBezTo>
                  <a:cubicBezTo>
                    <a:pt x="122" y="345"/>
                    <a:pt x="122" y="345"/>
                    <a:pt x="122" y="345"/>
                  </a:cubicBezTo>
                  <a:cubicBezTo>
                    <a:pt x="126" y="341"/>
                    <a:pt x="126" y="341"/>
                    <a:pt x="126" y="341"/>
                  </a:cubicBezTo>
                  <a:cubicBezTo>
                    <a:pt x="145" y="356"/>
                    <a:pt x="166" y="368"/>
                    <a:pt x="188" y="373"/>
                  </a:cubicBezTo>
                  <a:cubicBezTo>
                    <a:pt x="188" y="376"/>
                    <a:pt x="188" y="376"/>
                    <a:pt x="188" y="376"/>
                  </a:cubicBezTo>
                  <a:cubicBezTo>
                    <a:pt x="188" y="430"/>
                    <a:pt x="188" y="430"/>
                    <a:pt x="188" y="430"/>
                  </a:cubicBezTo>
                  <a:cubicBezTo>
                    <a:pt x="242" y="430"/>
                    <a:pt x="242" y="430"/>
                    <a:pt x="242" y="430"/>
                  </a:cubicBezTo>
                  <a:cubicBezTo>
                    <a:pt x="242" y="376"/>
                    <a:pt x="242" y="376"/>
                    <a:pt x="242" y="376"/>
                  </a:cubicBezTo>
                  <a:cubicBezTo>
                    <a:pt x="242" y="373"/>
                    <a:pt x="242" y="373"/>
                    <a:pt x="242" y="373"/>
                  </a:cubicBezTo>
                  <a:cubicBezTo>
                    <a:pt x="263" y="368"/>
                    <a:pt x="284" y="356"/>
                    <a:pt x="304" y="341"/>
                  </a:cubicBezTo>
                  <a:cubicBezTo>
                    <a:pt x="326" y="363"/>
                    <a:pt x="326" y="363"/>
                    <a:pt x="326" y="363"/>
                  </a:cubicBezTo>
                  <a:cubicBezTo>
                    <a:pt x="344" y="381"/>
                    <a:pt x="344" y="381"/>
                    <a:pt x="344" y="381"/>
                  </a:cubicBezTo>
                  <a:cubicBezTo>
                    <a:pt x="381" y="345"/>
                    <a:pt x="381" y="345"/>
                    <a:pt x="381" y="345"/>
                  </a:cubicBezTo>
                  <a:cubicBezTo>
                    <a:pt x="362" y="326"/>
                    <a:pt x="362" y="326"/>
                    <a:pt x="362" y="326"/>
                  </a:cubicBezTo>
                  <a:cubicBezTo>
                    <a:pt x="341" y="304"/>
                    <a:pt x="341" y="304"/>
                    <a:pt x="341" y="304"/>
                  </a:cubicBezTo>
                  <a:cubicBezTo>
                    <a:pt x="356" y="285"/>
                    <a:pt x="367" y="263"/>
                    <a:pt x="372" y="242"/>
                  </a:cubicBezTo>
                  <a:cubicBezTo>
                    <a:pt x="403" y="242"/>
                    <a:pt x="403" y="242"/>
                    <a:pt x="403" y="242"/>
                  </a:cubicBezTo>
                  <a:cubicBezTo>
                    <a:pt x="430" y="242"/>
                    <a:pt x="430" y="242"/>
                    <a:pt x="430" y="242"/>
                  </a:cubicBezTo>
                  <a:cubicBezTo>
                    <a:pt x="430" y="188"/>
                    <a:pt x="430" y="188"/>
                    <a:pt x="430" y="188"/>
                  </a:cubicBezTo>
                  <a:cubicBezTo>
                    <a:pt x="403" y="188"/>
                    <a:pt x="403" y="188"/>
                    <a:pt x="403" y="188"/>
                  </a:cubicBezTo>
                  <a:cubicBezTo>
                    <a:pt x="372" y="188"/>
                    <a:pt x="372" y="188"/>
                    <a:pt x="372" y="188"/>
                  </a:cubicBezTo>
                  <a:cubicBezTo>
                    <a:pt x="367" y="167"/>
                    <a:pt x="356" y="146"/>
                    <a:pt x="340" y="126"/>
                  </a:cubicBezTo>
                  <a:cubicBezTo>
                    <a:pt x="344" y="123"/>
                    <a:pt x="344" y="123"/>
                    <a:pt x="344" y="123"/>
                  </a:cubicBezTo>
                  <a:cubicBezTo>
                    <a:pt x="381" y="86"/>
                    <a:pt x="381" y="86"/>
                    <a:pt x="381" y="86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3" y="89"/>
                    <a:pt x="303" y="89"/>
                    <a:pt x="303" y="89"/>
                  </a:cubicBezTo>
                  <a:cubicBezTo>
                    <a:pt x="284" y="74"/>
                    <a:pt x="263" y="63"/>
                    <a:pt x="242" y="58"/>
                  </a:cubicBezTo>
                  <a:cubicBezTo>
                    <a:pt x="242" y="54"/>
                    <a:pt x="242" y="54"/>
                    <a:pt x="242" y="54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54"/>
                    <a:pt x="188" y="54"/>
                    <a:pt x="188" y="54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166" y="63"/>
                    <a:pt x="145" y="74"/>
                    <a:pt x="126" y="8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74" y="146"/>
                    <a:pt x="62" y="167"/>
                    <a:pt x="57" y="188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57" y="242"/>
                    <a:pt x="57" y="242"/>
                    <a:pt x="57" y="24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76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08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8" name="Gruppo 7"/>
          <p:cNvGrpSpPr/>
          <p:nvPr/>
        </p:nvGrpSpPr>
        <p:grpSpPr>
          <a:xfrm>
            <a:off x="838200" y="2362200"/>
            <a:ext cx="7466472" cy="3489522"/>
            <a:chOff x="838200" y="2606478"/>
            <a:chExt cx="7466472" cy="3489522"/>
          </a:xfrm>
        </p:grpSpPr>
        <p:graphicFrame>
          <p:nvGraphicFramePr>
            <p:cNvPr id="2" name="Chart 1"/>
            <p:cNvGraphicFramePr/>
            <p:nvPr>
              <p:extLst>
                <p:ext uri="{D42A27DB-BD31-4B8C-83A1-F6EECF244321}">
                  <p14:modId xmlns:p14="http://schemas.microsoft.com/office/powerpoint/2010/main" val="1494613810"/>
                </p:ext>
              </p:extLst>
            </p:nvPr>
          </p:nvGraphicFramePr>
          <p:xfrm>
            <a:off x="2031248" y="2718679"/>
            <a:ext cx="5080376" cy="33773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 Placeholder 3"/>
            <p:cNvSpPr txBox="1">
              <a:spLocks/>
            </p:cNvSpPr>
            <p:nvPr/>
          </p:nvSpPr>
          <p:spPr>
            <a:xfrm>
              <a:off x="838200" y="5215658"/>
              <a:ext cx="1853824" cy="609398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800" b="1" dirty="0" smtClean="0">
                  <a:solidFill>
                    <a:schemeClr val="accent2"/>
                  </a:solidFill>
                </a:rPr>
                <a:t>ALBANO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800" b="1" dirty="0" smtClean="0">
                  <a:solidFill>
                    <a:schemeClr val="accent2"/>
                  </a:solidFill>
                </a:rPr>
                <a:t>LAZIALE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Placeholder 3"/>
            <p:cNvSpPr txBox="1">
              <a:spLocks/>
            </p:cNvSpPr>
            <p:nvPr/>
          </p:nvSpPr>
          <p:spPr>
            <a:xfrm>
              <a:off x="1657743" y="2847201"/>
              <a:ext cx="577081" cy="27699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NEMI</a:t>
              </a:r>
            </a:p>
          </p:txBody>
        </p:sp>
        <p:sp>
          <p:nvSpPr>
            <p:cNvPr id="13" name="Text Placeholder 3"/>
            <p:cNvSpPr txBox="1">
              <a:spLocks/>
            </p:cNvSpPr>
            <p:nvPr/>
          </p:nvSpPr>
          <p:spPr>
            <a:xfrm>
              <a:off x="6983798" y="2606478"/>
              <a:ext cx="1320874" cy="60939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CASTEL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GANDOLFO</a:t>
              </a:r>
            </a:p>
          </p:txBody>
        </p:sp>
        <p:grpSp>
          <p:nvGrpSpPr>
            <p:cNvPr id="21" name="Group 81"/>
            <p:cNvGrpSpPr/>
            <p:nvPr/>
          </p:nvGrpSpPr>
          <p:grpSpPr>
            <a:xfrm flipH="1">
              <a:off x="5892423" y="2971800"/>
              <a:ext cx="914401" cy="381051"/>
              <a:chOff x="3071682" y="1459071"/>
              <a:chExt cx="914401" cy="38750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10800000">
                <a:off x="3592682" y="1460251"/>
                <a:ext cx="393401" cy="386325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  <a:prstDash val="solid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3071682" y="1459071"/>
                <a:ext cx="521000" cy="2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  <a:prstDash val="solid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81"/>
            <p:cNvGrpSpPr/>
            <p:nvPr/>
          </p:nvGrpSpPr>
          <p:grpSpPr>
            <a:xfrm rot="18955017" flipH="1" flipV="1">
              <a:off x="1984348" y="5162702"/>
              <a:ext cx="996949" cy="381051"/>
              <a:chOff x="3071682" y="1459071"/>
              <a:chExt cx="914401" cy="387505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10800000">
                <a:off x="3592682" y="1460251"/>
                <a:ext cx="393401" cy="386325"/>
              </a:xfrm>
              <a:prstGeom prst="line">
                <a:avLst/>
              </a:prstGeom>
              <a:ln w="19050" cap="rnd">
                <a:solidFill>
                  <a:schemeClr val="accent2"/>
                </a:solidFill>
                <a:prstDash val="solid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>
                <a:off x="3071682" y="1459071"/>
                <a:ext cx="521000" cy="2"/>
              </a:xfrm>
              <a:prstGeom prst="line">
                <a:avLst/>
              </a:prstGeom>
              <a:ln w="19050" cap="rnd">
                <a:solidFill>
                  <a:schemeClr val="accent2"/>
                </a:solidFill>
                <a:prstDash val="solid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81"/>
            <p:cNvGrpSpPr/>
            <p:nvPr/>
          </p:nvGrpSpPr>
          <p:grpSpPr>
            <a:xfrm rot="13189947" flipV="1">
              <a:off x="2414991" y="2999994"/>
              <a:ext cx="914401" cy="381051"/>
              <a:chOff x="3071682" y="1459071"/>
              <a:chExt cx="914401" cy="387505"/>
            </a:xfrm>
          </p:grpSpPr>
          <p:cxnSp>
            <p:nvCxnSpPr>
              <p:cNvPr id="35" name="Straight Connector 27"/>
              <p:cNvCxnSpPr/>
              <p:nvPr/>
            </p:nvCxnSpPr>
            <p:spPr>
              <a:xfrm rot="10800000">
                <a:off x="3592682" y="1460251"/>
                <a:ext cx="393401" cy="386325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prstDash val="solid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28"/>
              <p:cNvCxnSpPr/>
              <p:nvPr/>
            </p:nvCxnSpPr>
            <p:spPr>
              <a:xfrm rot="10800000">
                <a:off x="3071682" y="1459071"/>
                <a:ext cx="521000" cy="2"/>
              </a:xfrm>
              <a:prstGeom prst="line">
                <a:avLst/>
              </a:prstGeom>
              <a:ln w="19050" cap="rnd">
                <a:solidFill>
                  <a:schemeClr val="accent3"/>
                </a:solidFill>
                <a:prstDash val="solid"/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uppo 32"/>
          <p:cNvGrpSpPr/>
          <p:nvPr/>
        </p:nvGrpSpPr>
        <p:grpSpPr>
          <a:xfrm>
            <a:off x="101600" y="95252"/>
            <a:ext cx="4851400" cy="971548"/>
            <a:chOff x="2133600" y="4909299"/>
            <a:chExt cx="4851400" cy="971548"/>
          </a:xfrm>
        </p:grpSpPr>
        <p:sp>
          <p:nvSpPr>
            <p:cNvPr id="37" name="Rectangle 73"/>
            <p:cNvSpPr/>
            <p:nvPr/>
          </p:nvSpPr>
          <p:spPr>
            <a:xfrm>
              <a:off x="3543300" y="4941047"/>
              <a:ext cx="3251200" cy="8595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Rounded Rectangle 75"/>
            <p:cNvSpPr/>
            <p:nvPr/>
          </p:nvSpPr>
          <p:spPr>
            <a:xfrm>
              <a:off x="2171700" y="4909299"/>
              <a:ext cx="3657600" cy="971548"/>
            </a:xfrm>
            <a:prstGeom prst="roundRect">
              <a:avLst>
                <a:gd name="adj" fmla="val 1779"/>
              </a:avLst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 rot="10800000" flipH="1">
              <a:off x="2133600" y="4941047"/>
              <a:ext cx="1134472" cy="914400"/>
            </a:xfrm>
            <a:custGeom>
              <a:avLst/>
              <a:gdLst/>
              <a:ahLst/>
              <a:cxnLst>
                <a:cxn ang="0">
                  <a:pos x="429" y="276"/>
                </a:cxn>
                <a:cxn ang="0">
                  <a:pos x="21" y="276"/>
                </a:cxn>
                <a:cxn ang="0">
                  <a:pos x="0" y="255"/>
                </a:cxn>
                <a:cxn ang="0">
                  <a:pos x="0" y="41"/>
                </a:cxn>
                <a:cxn ang="0">
                  <a:pos x="19" y="0"/>
                </a:cxn>
                <a:cxn ang="0">
                  <a:pos x="25" y="20"/>
                </a:cxn>
                <a:cxn ang="0">
                  <a:pos x="429" y="20"/>
                </a:cxn>
                <a:cxn ang="0">
                  <a:pos x="429" y="20"/>
                </a:cxn>
                <a:cxn ang="0">
                  <a:pos x="520" y="148"/>
                </a:cxn>
                <a:cxn ang="0">
                  <a:pos x="429" y="276"/>
                </a:cxn>
              </a:cxnLst>
              <a:rect l="0" t="0" r="r" b="b"/>
              <a:pathLst>
                <a:path w="520" h="276">
                  <a:moveTo>
                    <a:pt x="429" y="276"/>
                  </a:moveTo>
                  <a:cubicBezTo>
                    <a:pt x="21" y="276"/>
                    <a:pt x="21" y="276"/>
                    <a:pt x="21" y="276"/>
                  </a:cubicBezTo>
                  <a:cubicBezTo>
                    <a:pt x="9" y="276"/>
                    <a:pt x="0" y="267"/>
                    <a:pt x="0" y="25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0"/>
                    <a:pt x="2" y="0"/>
                    <a:pt x="19" y="0"/>
                  </a:cubicBezTo>
                  <a:cubicBezTo>
                    <a:pt x="19" y="0"/>
                    <a:pt x="12" y="20"/>
                    <a:pt x="25" y="20"/>
                  </a:cubicBezTo>
                  <a:cubicBezTo>
                    <a:pt x="36" y="20"/>
                    <a:pt x="361" y="20"/>
                    <a:pt x="429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520" y="148"/>
                    <a:pt x="520" y="148"/>
                    <a:pt x="520" y="148"/>
                  </a:cubicBezTo>
                  <a:cubicBezTo>
                    <a:pt x="429" y="276"/>
                    <a:pt x="429" y="276"/>
                    <a:pt x="429" y="27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40" name="Can 82"/>
            <p:cNvSpPr/>
            <p:nvPr/>
          </p:nvSpPr>
          <p:spPr>
            <a:xfrm>
              <a:off x="6756400" y="4909299"/>
              <a:ext cx="228600" cy="9144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1" name="TextBox 91"/>
            <p:cNvSpPr txBox="1"/>
            <p:nvPr/>
          </p:nvSpPr>
          <p:spPr>
            <a:xfrm>
              <a:off x="3340100" y="5120279"/>
              <a:ext cx="239800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RISULTATI:</a:t>
              </a:r>
            </a:p>
            <a:p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CITTA’ COINVOLTE </a:t>
              </a: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2014 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TextBox 103"/>
            <p:cNvSpPr txBox="1"/>
            <p:nvPr/>
          </p:nvSpPr>
          <p:spPr>
            <a:xfrm>
              <a:off x="5943600" y="5042647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04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Freeform 178"/>
            <p:cNvSpPr>
              <a:spLocks noEditPoints="1"/>
            </p:cNvSpPr>
            <p:nvPr/>
          </p:nvSpPr>
          <p:spPr bwMode="auto">
            <a:xfrm>
              <a:off x="2373024" y="5118818"/>
              <a:ext cx="584625" cy="471424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410085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5" name="Group 56"/>
          <p:cNvGrpSpPr/>
          <p:nvPr/>
        </p:nvGrpSpPr>
        <p:grpSpPr>
          <a:xfrm>
            <a:off x="954592" y="5638800"/>
            <a:ext cx="685800" cy="609600"/>
            <a:chOff x="1676400" y="1657350"/>
            <a:chExt cx="685800" cy="609600"/>
          </a:xfrm>
        </p:grpSpPr>
        <p:sp>
          <p:nvSpPr>
            <p:cNvPr id="27" name="Chevron 96"/>
            <p:cNvSpPr/>
            <p:nvPr/>
          </p:nvSpPr>
          <p:spPr>
            <a:xfrm>
              <a:off x="1676400" y="1657350"/>
              <a:ext cx="609600" cy="609600"/>
            </a:xfrm>
            <a:prstGeom prst="chevron">
              <a:avLst>
                <a:gd name="adj" fmla="val 30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Chevron 97"/>
            <p:cNvSpPr/>
            <p:nvPr/>
          </p:nvSpPr>
          <p:spPr>
            <a:xfrm>
              <a:off x="1752600" y="1657350"/>
              <a:ext cx="609600" cy="609600"/>
            </a:xfrm>
            <a:prstGeom prst="chevron">
              <a:avLst>
                <a:gd name="adj" fmla="val 302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 Placeholder 3"/>
          <p:cNvSpPr txBox="1">
            <a:spLocks/>
          </p:cNvSpPr>
          <p:nvPr/>
        </p:nvSpPr>
        <p:spPr>
          <a:xfrm>
            <a:off x="1716592" y="5709047"/>
            <a:ext cx="2322008" cy="68634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6"/>
                </a:solidFill>
                <a:cs typeface="+mj-cs"/>
              </a:rPr>
              <a:t>TOTALE QUESTIONARI SOMMINISTRATI 20</a:t>
            </a:r>
          </a:p>
          <a:p>
            <a:pPr lvl="0" algn="l" defTabSz="914400">
              <a:spcBef>
                <a:spcPct val="20000"/>
              </a:spcBef>
              <a:defRPr/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6288592" y="5562600"/>
            <a:ext cx="2322008" cy="93256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6"/>
                </a:solidFill>
                <a:cs typeface="+mj-cs"/>
              </a:rPr>
              <a:t>TOTALE ATTIVITA’ COMMERCIALI SELEZIONATE	</a:t>
            </a:r>
            <a:r>
              <a:rPr lang="en-US" b="1" dirty="0">
                <a:solidFill>
                  <a:schemeClr val="accent6"/>
                </a:solidFill>
                <a:cs typeface="+mj-cs"/>
              </a:rPr>
              <a:t>9</a:t>
            </a:r>
            <a:endParaRPr lang="en-US" b="1" dirty="0" smtClean="0">
              <a:solidFill>
                <a:schemeClr val="accent6"/>
              </a:solidFill>
              <a:cs typeface="+mj-cs"/>
            </a:endParaRPr>
          </a:p>
          <a:p>
            <a:pPr lvl="0" algn="l" defTabSz="914400">
              <a:spcBef>
                <a:spcPct val="20000"/>
              </a:spcBef>
              <a:defRPr/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  <p:grpSp>
        <p:nvGrpSpPr>
          <p:cNvPr id="31" name="Group 56"/>
          <p:cNvGrpSpPr/>
          <p:nvPr/>
        </p:nvGrpSpPr>
        <p:grpSpPr>
          <a:xfrm>
            <a:off x="5486400" y="5638800"/>
            <a:ext cx="685800" cy="609600"/>
            <a:chOff x="1676400" y="1657350"/>
            <a:chExt cx="685800" cy="609600"/>
          </a:xfrm>
        </p:grpSpPr>
        <p:sp>
          <p:nvSpPr>
            <p:cNvPr id="32" name="Chevron 96"/>
            <p:cNvSpPr/>
            <p:nvPr/>
          </p:nvSpPr>
          <p:spPr>
            <a:xfrm>
              <a:off x="1676400" y="1657350"/>
              <a:ext cx="609600" cy="609600"/>
            </a:xfrm>
            <a:prstGeom prst="chevron">
              <a:avLst>
                <a:gd name="adj" fmla="val 30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Chevron 97"/>
            <p:cNvSpPr/>
            <p:nvPr/>
          </p:nvSpPr>
          <p:spPr>
            <a:xfrm>
              <a:off x="1752600" y="1657350"/>
              <a:ext cx="609600" cy="609600"/>
            </a:xfrm>
            <a:prstGeom prst="chevron">
              <a:avLst>
                <a:gd name="adj" fmla="val 3022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806396" y="1854200"/>
            <a:ext cx="7499404" cy="2794000"/>
            <a:chOff x="304800" y="2057400"/>
            <a:chExt cx="7499404" cy="2794000"/>
          </a:xfrm>
        </p:grpSpPr>
        <p:grpSp>
          <p:nvGrpSpPr>
            <p:cNvPr id="11" name="Gruppo 10"/>
            <p:cNvGrpSpPr/>
            <p:nvPr/>
          </p:nvGrpSpPr>
          <p:grpSpPr>
            <a:xfrm>
              <a:off x="304800" y="2057400"/>
              <a:ext cx="7499404" cy="2794000"/>
              <a:chOff x="279400" y="2443576"/>
              <a:chExt cx="7499404" cy="2794000"/>
            </a:xfrm>
          </p:grpSpPr>
          <p:graphicFrame>
            <p:nvGraphicFramePr>
              <p:cNvPr id="38" name="Chart 37"/>
              <p:cNvGraphicFramePr/>
              <p:nvPr>
                <p:extLst>
                  <p:ext uri="{D42A27DB-BD31-4B8C-83A1-F6EECF244321}">
                    <p14:modId xmlns:p14="http://schemas.microsoft.com/office/powerpoint/2010/main" val="73407063"/>
                  </p:ext>
                </p:extLst>
              </p:nvPr>
            </p:nvGraphicFramePr>
            <p:xfrm>
              <a:off x="279400" y="2443576"/>
              <a:ext cx="3810000" cy="2794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10" name="Gruppo 9"/>
              <p:cNvGrpSpPr/>
              <p:nvPr/>
            </p:nvGrpSpPr>
            <p:grpSpPr>
              <a:xfrm>
                <a:off x="1853682" y="2782397"/>
                <a:ext cx="5925122" cy="2399204"/>
                <a:chOff x="1853682" y="2782397"/>
                <a:chExt cx="5925122" cy="2399204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4961590" y="2782397"/>
                  <a:ext cx="2478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accent1"/>
                      </a:solidFill>
                    </a:rPr>
                    <a:t>STRUTTURE RICETTIVE</a:t>
                  </a:r>
                  <a:endParaRPr lang="en-US" sz="1600" dirty="0" smtClean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961590" y="3687601"/>
                  <a:ext cx="2478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accent3"/>
                      </a:solidFill>
                    </a:rPr>
                    <a:t>RISTORANTI</a:t>
                  </a:r>
                  <a:r>
                    <a:rPr lang="en-US" sz="1600" b="1" smtClean="0">
                      <a:solidFill>
                        <a:schemeClr val="accent3"/>
                      </a:solidFill>
                    </a:rPr>
                    <a:t>, </a:t>
                  </a:r>
                  <a:endParaRPr lang="en-US" sz="1600" b="1" smtClean="0">
                    <a:solidFill>
                      <a:schemeClr val="accent3"/>
                    </a:solidFill>
                  </a:endParaRPr>
                </a:p>
                <a:p>
                  <a:r>
                    <a:rPr lang="en-US" sz="1600" b="1" dirty="0" smtClean="0">
                      <a:solidFill>
                        <a:schemeClr val="accent3"/>
                      </a:solidFill>
                    </a:rPr>
                    <a:t>PIZZERIE</a:t>
                  </a:r>
                  <a:endParaRPr lang="en-US" sz="1600" dirty="0" smtClean="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961590" y="4577176"/>
                  <a:ext cx="2478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chemeClr val="accent4"/>
                      </a:solidFill>
                    </a:rPr>
                    <a:t>TRATTORIE</a:t>
                  </a:r>
                  <a:r>
                    <a:rPr lang="en-US" sz="1600" b="1" smtClean="0">
                      <a:solidFill>
                        <a:schemeClr val="accent4"/>
                      </a:solidFill>
                    </a:rPr>
                    <a:t>, </a:t>
                  </a:r>
                  <a:endParaRPr lang="en-US" sz="1600" b="1" smtClean="0">
                    <a:solidFill>
                      <a:schemeClr val="accent4"/>
                    </a:solidFill>
                  </a:endParaRPr>
                </a:p>
                <a:p>
                  <a:r>
                    <a:rPr lang="en-US" sz="1600" b="1" dirty="0" smtClean="0">
                      <a:solidFill>
                        <a:schemeClr val="accent4"/>
                      </a:solidFill>
                    </a:rPr>
                    <a:t>OSTERIE</a:t>
                  </a:r>
                  <a:endParaRPr lang="en-US" sz="1600" dirty="0" smtClean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45" name="Text Placeholder 3"/>
                <p:cNvSpPr txBox="1">
                  <a:spLocks/>
                </p:cNvSpPr>
                <p:nvPr/>
              </p:nvSpPr>
              <p:spPr>
                <a:xfrm>
                  <a:off x="7162800" y="2912444"/>
                  <a:ext cx="616004" cy="369332"/>
                </a:xfrm>
                <a:prstGeom prst="rect">
                  <a:avLst/>
                </a:prstGeom>
              </p:spPr>
              <p:txBody>
                <a:bodyPr wrap="none" lIns="0" tIns="0" rIns="0" bIns="0" anchor="b">
                  <a:spAutoFit/>
                </a:bodyPr>
                <a:lstStyle>
                  <a:lvl1pPr marL="0" indent="0" algn="ctr">
                    <a:buNone/>
                    <a:defRPr sz="2800" b="1" baseline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23%</a:t>
                  </a:r>
                </a:p>
              </p:txBody>
            </p:sp>
            <p:sp>
              <p:nvSpPr>
                <p:cNvPr id="46" name="Text Placeholder 3"/>
                <p:cNvSpPr txBox="1">
                  <a:spLocks/>
                </p:cNvSpPr>
                <p:nvPr/>
              </p:nvSpPr>
              <p:spPr>
                <a:xfrm>
                  <a:off x="7162800" y="4807426"/>
                  <a:ext cx="616004" cy="369332"/>
                </a:xfrm>
                <a:prstGeom prst="rect">
                  <a:avLst/>
                </a:prstGeom>
              </p:spPr>
              <p:txBody>
                <a:bodyPr wrap="none" lIns="0" tIns="0" rIns="0" bIns="0" anchor="b">
                  <a:spAutoFit/>
                </a:bodyPr>
                <a:lstStyle>
                  <a:lvl1pPr marL="0" indent="0" algn="ctr">
                    <a:buNone/>
                    <a:defRPr sz="2800" b="1" baseline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27%</a:t>
                  </a:r>
                </a:p>
              </p:txBody>
            </p:sp>
            <p:sp>
              <p:nvSpPr>
                <p:cNvPr id="48" name="Text Placeholder 3"/>
                <p:cNvSpPr txBox="1">
                  <a:spLocks/>
                </p:cNvSpPr>
                <p:nvPr/>
              </p:nvSpPr>
              <p:spPr>
                <a:xfrm>
                  <a:off x="7162800" y="3900572"/>
                  <a:ext cx="616004" cy="369332"/>
                </a:xfrm>
                <a:prstGeom prst="rect">
                  <a:avLst/>
                </a:prstGeom>
              </p:spPr>
              <p:txBody>
                <a:bodyPr wrap="none" lIns="0" tIns="0" rIns="0" bIns="0" anchor="b">
                  <a:spAutoFit/>
                </a:bodyPr>
                <a:lstStyle>
                  <a:lvl1pPr marL="0" indent="0" algn="ctr">
                    <a:buNone/>
                    <a:defRPr sz="2800" b="1" baseline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lang="en-US" sz="2400" dirty="0">
                      <a:solidFill>
                        <a:schemeClr val="accent3"/>
                      </a:solidFill>
                    </a:rPr>
                    <a:t>5</a:t>
                  </a:r>
                  <a:r>
                    <a:rPr kumimoji="0" lang="en-US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chemeClr val="accent3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0%</a:t>
                  </a:r>
                </a:p>
              </p:txBody>
            </p:sp>
            <p:sp>
              <p:nvSpPr>
                <p:cNvPr id="50" name="Rounded Rectangle 49"/>
                <p:cNvSpPr/>
                <p:nvPr/>
              </p:nvSpPr>
              <p:spPr>
                <a:xfrm>
                  <a:off x="4419600" y="2825984"/>
                  <a:ext cx="554595" cy="552774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4343400" y="3725122"/>
                  <a:ext cx="595546" cy="57849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4419600" y="4614879"/>
                  <a:ext cx="583425" cy="566722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91440"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  <a:latin typeface="FontAwesome" pitchFamily="2" charset="0"/>
                  </a:endParaRPr>
                </a:p>
              </p:txBody>
            </p:sp>
            <p:cxnSp>
              <p:nvCxnSpPr>
                <p:cNvPr id="61" name="Elbow Connector 60"/>
                <p:cNvCxnSpPr>
                  <a:stCxn id="50" idx="1"/>
                </p:cNvCxnSpPr>
                <p:nvPr/>
              </p:nvCxnSpPr>
              <p:spPr>
                <a:xfrm rot="10800000" flipV="1">
                  <a:off x="1853682" y="3102370"/>
                  <a:ext cx="2565918" cy="438753"/>
                </a:xfrm>
                <a:prstGeom prst="bentConnector3">
                  <a:avLst>
                    <a:gd name="adj1" fmla="val 20303"/>
                  </a:avLst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Elbow Connector 61"/>
                <p:cNvCxnSpPr/>
                <p:nvPr/>
              </p:nvCxnSpPr>
              <p:spPr>
                <a:xfrm rot="10800000">
                  <a:off x="2032001" y="4677112"/>
                  <a:ext cx="2413521" cy="290259"/>
                </a:xfrm>
                <a:prstGeom prst="bentConnector3">
                  <a:avLst>
                    <a:gd name="adj1" fmla="val 99978"/>
                  </a:avLst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Elbow Connector 63"/>
                <p:cNvCxnSpPr/>
                <p:nvPr/>
              </p:nvCxnSpPr>
              <p:spPr>
                <a:xfrm rot="10800000">
                  <a:off x="2667000" y="3637706"/>
                  <a:ext cx="1631405" cy="406069"/>
                </a:xfrm>
                <a:prstGeom prst="bentConnector3">
                  <a:avLst>
                    <a:gd name="adj1" fmla="val 26221"/>
                  </a:avLst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Freeform 61"/>
            <p:cNvSpPr>
              <a:spLocks noEditPoints="1"/>
            </p:cNvSpPr>
            <p:nvPr/>
          </p:nvSpPr>
          <p:spPr bwMode="auto">
            <a:xfrm>
              <a:off x="4419600" y="2514600"/>
              <a:ext cx="563479" cy="259730"/>
            </a:xfrm>
            <a:custGeom>
              <a:avLst/>
              <a:gdLst/>
              <a:ahLst/>
              <a:cxnLst>
                <a:cxn ang="0">
                  <a:pos x="184" y="88"/>
                </a:cxn>
                <a:cxn ang="0">
                  <a:pos x="233" y="91"/>
                </a:cxn>
                <a:cxn ang="0">
                  <a:pos x="457" y="104"/>
                </a:cxn>
                <a:cxn ang="0">
                  <a:pos x="466" y="116"/>
                </a:cxn>
                <a:cxn ang="0">
                  <a:pos x="466" y="184"/>
                </a:cxn>
                <a:cxn ang="0">
                  <a:pos x="445" y="204"/>
                </a:cxn>
                <a:cxn ang="0">
                  <a:pos x="24" y="204"/>
                </a:cxn>
                <a:cxn ang="0">
                  <a:pos x="6" y="187"/>
                </a:cxn>
                <a:cxn ang="0">
                  <a:pos x="6" y="101"/>
                </a:cxn>
                <a:cxn ang="0">
                  <a:pos x="184" y="88"/>
                </a:cxn>
                <a:cxn ang="0">
                  <a:pos x="37" y="114"/>
                </a:cxn>
                <a:cxn ang="0">
                  <a:pos x="37" y="172"/>
                </a:cxn>
                <a:cxn ang="0">
                  <a:pos x="430" y="172"/>
                </a:cxn>
                <a:cxn ang="0">
                  <a:pos x="430" y="126"/>
                </a:cxn>
                <a:cxn ang="0">
                  <a:pos x="252" y="122"/>
                </a:cxn>
                <a:cxn ang="0">
                  <a:pos x="149" y="101"/>
                </a:cxn>
                <a:cxn ang="0">
                  <a:pos x="37" y="114"/>
                </a:cxn>
              </a:cxnLst>
              <a:rect l="0" t="0" r="r" b="b"/>
              <a:pathLst>
                <a:path w="466" h="207">
                  <a:moveTo>
                    <a:pt x="184" y="88"/>
                  </a:moveTo>
                  <a:cubicBezTo>
                    <a:pt x="207" y="103"/>
                    <a:pt x="233" y="91"/>
                    <a:pt x="233" y="91"/>
                  </a:cubicBezTo>
                  <a:cubicBezTo>
                    <a:pt x="355" y="50"/>
                    <a:pt x="432" y="85"/>
                    <a:pt x="457" y="104"/>
                  </a:cubicBezTo>
                  <a:cubicBezTo>
                    <a:pt x="463" y="109"/>
                    <a:pt x="466" y="116"/>
                    <a:pt x="466" y="116"/>
                  </a:cubicBezTo>
                  <a:cubicBezTo>
                    <a:pt x="466" y="116"/>
                    <a:pt x="466" y="160"/>
                    <a:pt x="466" y="184"/>
                  </a:cubicBezTo>
                  <a:cubicBezTo>
                    <a:pt x="466" y="207"/>
                    <a:pt x="445" y="204"/>
                    <a:pt x="445" y="204"/>
                  </a:cubicBezTo>
                  <a:cubicBezTo>
                    <a:pt x="445" y="204"/>
                    <a:pt x="47" y="204"/>
                    <a:pt x="24" y="204"/>
                  </a:cubicBezTo>
                  <a:cubicBezTo>
                    <a:pt x="0" y="204"/>
                    <a:pt x="6" y="187"/>
                    <a:pt x="6" y="187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89" y="0"/>
                    <a:pt x="162" y="72"/>
                    <a:pt x="184" y="88"/>
                  </a:cubicBezTo>
                  <a:close/>
                  <a:moveTo>
                    <a:pt x="37" y="114"/>
                  </a:moveTo>
                  <a:cubicBezTo>
                    <a:pt x="37" y="172"/>
                    <a:pt x="37" y="172"/>
                    <a:pt x="37" y="172"/>
                  </a:cubicBezTo>
                  <a:cubicBezTo>
                    <a:pt x="430" y="172"/>
                    <a:pt x="430" y="172"/>
                    <a:pt x="430" y="172"/>
                  </a:cubicBezTo>
                  <a:cubicBezTo>
                    <a:pt x="430" y="126"/>
                    <a:pt x="430" y="126"/>
                    <a:pt x="430" y="126"/>
                  </a:cubicBezTo>
                  <a:cubicBezTo>
                    <a:pt x="430" y="126"/>
                    <a:pt x="347" y="83"/>
                    <a:pt x="252" y="122"/>
                  </a:cubicBezTo>
                  <a:cubicBezTo>
                    <a:pt x="183" y="150"/>
                    <a:pt x="149" y="101"/>
                    <a:pt x="149" y="101"/>
                  </a:cubicBezTo>
                  <a:cubicBezTo>
                    <a:pt x="149" y="101"/>
                    <a:pt x="95" y="51"/>
                    <a:pt x="37" y="11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5"/>
            <p:cNvSpPr>
              <a:spLocks noEditPoints="1"/>
            </p:cNvSpPr>
            <p:nvPr/>
          </p:nvSpPr>
          <p:spPr bwMode="auto">
            <a:xfrm>
              <a:off x="4445522" y="3436937"/>
              <a:ext cx="355078" cy="446791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18" y="32"/>
                </a:cxn>
                <a:cxn ang="0">
                  <a:pos x="18" y="59"/>
                </a:cxn>
                <a:cxn ang="0">
                  <a:pos x="13" y="64"/>
                </a:cxn>
                <a:cxn ang="0">
                  <a:pos x="9" y="64"/>
                </a:cxn>
                <a:cxn ang="0">
                  <a:pos x="4" y="59"/>
                </a:cxn>
                <a:cxn ang="0">
                  <a:pos x="4" y="32"/>
                </a:cxn>
                <a:cxn ang="0">
                  <a:pos x="0" y="25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17"/>
                </a:cxn>
                <a:cxn ang="0">
                  <a:pos x="7" y="19"/>
                </a:cxn>
                <a:cxn ang="0">
                  <a:pos x="9" y="17"/>
                </a:cxn>
                <a:cxn ang="0">
                  <a:pos x="9" y="2"/>
                </a:cxn>
                <a:cxn ang="0">
                  <a:pos x="11" y="0"/>
                </a:cxn>
                <a:cxn ang="0">
                  <a:pos x="13" y="2"/>
                </a:cxn>
                <a:cxn ang="0">
                  <a:pos x="13" y="17"/>
                </a:cxn>
                <a:cxn ang="0">
                  <a:pos x="16" y="19"/>
                </a:cxn>
                <a:cxn ang="0">
                  <a:pos x="18" y="17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23" y="2"/>
                </a:cxn>
                <a:cxn ang="0">
                  <a:pos x="23" y="25"/>
                </a:cxn>
                <a:cxn ang="0">
                  <a:pos x="50" y="59"/>
                </a:cxn>
                <a:cxn ang="0">
                  <a:pos x="45" y="64"/>
                </a:cxn>
                <a:cxn ang="0">
                  <a:pos x="41" y="64"/>
                </a:cxn>
                <a:cxn ang="0">
                  <a:pos x="36" y="59"/>
                </a:cxn>
                <a:cxn ang="0">
                  <a:pos x="36" y="41"/>
                </a:cxn>
                <a:cxn ang="0">
                  <a:pos x="28" y="41"/>
                </a:cxn>
                <a:cxn ang="0">
                  <a:pos x="27" y="40"/>
                </a:cxn>
                <a:cxn ang="0">
                  <a:pos x="27" y="11"/>
                </a:cxn>
                <a:cxn ang="0">
                  <a:pos x="39" y="0"/>
                </a:cxn>
                <a:cxn ang="0">
                  <a:pos x="48" y="0"/>
                </a:cxn>
                <a:cxn ang="0">
                  <a:pos x="50" y="2"/>
                </a:cxn>
                <a:cxn ang="0">
                  <a:pos x="50" y="59"/>
                </a:cxn>
              </a:cxnLst>
              <a:rect l="0" t="0" r="r" b="b"/>
              <a:pathLst>
                <a:path w="50" h="64">
                  <a:moveTo>
                    <a:pt x="23" y="25"/>
                  </a:moveTo>
                  <a:cubicBezTo>
                    <a:pt x="23" y="28"/>
                    <a:pt x="21" y="31"/>
                    <a:pt x="18" y="32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62"/>
                    <a:pt x="16" y="64"/>
                    <a:pt x="13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6" y="64"/>
                    <a:pt x="4" y="62"/>
                    <a:pt x="4" y="59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1"/>
                    <a:pt x="0" y="28"/>
                    <a:pt x="0" y="2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5" y="19"/>
                    <a:pt x="7" y="19"/>
                  </a:cubicBezTo>
                  <a:cubicBezTo>
                    <a:pt x="8" y="19"/>
                    <a:pt x="9" y="18"/>
                    <a:pt x="9" y="17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10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5" y="19"/>
                    <a:pt x="16" y="19"/>
                  </a:cubicBezTo>
                  <a:cubicBezTo>
                    <a:pt x="17" y="19"/>
                    <a:pt x="18" y="18"/>
                    <a:pt x="18" y="1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22" y="0"/>
                    <a:pt x="23" y="1"/>
                    <a:pt x="23" y="2"/>
                  </a:cubicBezTo>
                  <a:lnTo>
                    <a:pt x="23" y="25"/>
                  </a:lnTo>
                  <a:close/>
                  <a:moveTo>
                    <a:pt x="50" y="59"/>
                  </a:moveTo>
                  <a:cubicBezTo>
                    <a:pt x="50" y="62"/>
                    <a:pt x="48" y="64"/>
                    <a:pt x="45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4"/>
                    <a:pt x="36" y="62"/>
                    <a:pt x="36" y="5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7" y="41"/>
                    <a:pt x="27" y="40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5"/>
                    <a:pt x="32" y="0"/>
                    <a:pt x="3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0" y="1"/>
                    <a:pt x="50" y="2"/>
                  </a:cubicBezTo>
                  <a:lnTo>
                    <a:pt x="50" y="59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6"/>
            <p:cNvSpPr>
              <a:spLocks noEditPoints="1"/>
            </p:cNvSpPr>
            <p:nvPr/>
          </p:nvSpPr>
          <p:spPr bwMode="auto">
            <a:xfrm>
              <a:off x="4516582" y="4379911"/>
              <a:ext cx="360218" cy="316779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uppo 56"/>
          <p:cNvGrpSpPr/>
          <p:nvPr/>
        </p:nvGrpSpPr>
        <p:grpSpPr>
          <a:xfrm>
            <a:off x="101600" y="95252"/>
            <a:ext cx="4851400" cy="971548"/>
            <a:chOff x="2133600" y="4909299"/>
            <a:chExt cx="4851400" cy="971548"/>
          </a:xfrm>
        </p:grpSpPr>
        <p:sp>
          <p:nvSpPr>
            <p:cNvPr id="58" name="Rectangle 73"/>
            <p:cNvSpPr/>
            <p:nvPr/>
          </p:nvSpPr>
          <p:spPr>
            <a:xfrm>
              <a:off x="3543300" y="4941047"/>
              <a:ext cx="3251200" cy="8595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ounded Rectangle 75"/>
            <p:cNvSpPr/>
            <p:nvPr/>
          </p:nvSpPr>
          <p:spPr>
            <a:xfrm>
              <a:off x="2171700" y="4909299"/>
              <a:ext cx="3657600" cy="971548"/>
            </a:xfrm>
            <a:prstGeom prst="roundRect">
              <a:avLst>
                <a:gd name="adj" fmla="val 1779"/>
              </a:avLst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 rot="10800000" flipH="1">
              <a:off x="2133600" y="4941047"/>
              <a:ext cx="1134472" cy="914400"/>
            </a:xfrm>
            <a:custGeom>
              <a:avLst/>
              <a:gdLst/>
              <a:ahLst/>
              <a:cxnLst>
                <a:cxn ang="0">
                  <a:pos x="429" y="276"/>
                </a:cxn>
                <a:cxn ang="0">
                  <a:pos x="21" y="276"/>
                </a:cxn>
                <a:cxn ang="0">
                  <a:pos x="0" y="255"/>
                </a:cxn>
                <a:cxn ang="0">
                  <a:pos x="0" y="41"/>
                </a:cxn>
                <a:cxn ang="0">
                  <a:pos x="19" y="0"/>
                </a:cxn>
                <a:cxn ang="0">
                  <a:pos x="25" y="20"/>
                </a:cxn>
                <a:cxn ang="0">
                  <a:pos x="429" y="20"/>
                </a:cxn>
                <a:cxn ang="0">
                  <a:pos x="429" y="20"/>
                </a:cxn>
                <a:cxn ang="0">
                  <a:pos x="520" y="148"/>
                </a:cxn>
                <a:cxn ang="0">
                  <a:pos x="429" y="276"/>
                </a:cxn>
              </a:cxnLst>
              <a:rect l="0" t="0" r="r" b="b"/>
              <a:pathLst>
                <a:path w="520" h="276">
                  <a:moveTo>
                    <a:pt x="429" y="276"/>
                  </a:moveTo>
                  <a:cubicBezTo>
                    <a:pt x="21" y="276"/>
                    <a:pt x="21" y="276"/>
                    <a:pt x="21" y="276"/>
                  </a:cubicBezTo>
                  <a:cubicBezTo>
                    <a:pt x="9" y="276"/>
                    <a:pt x="0" y="267"/>
                    <a:pt x="0" y="25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0"/>
                    <a:pt x="2" y="0"/>
                    <a:pt x="19" y="0"/>
                  </a:cubicBezTo>
                  <a:cubicBezTo>
                    <a:pt x="19" y="0"/>
                    <a:pt x="12" y="20"/>
                    <a:pt x="25" y="20"/>
                  </a:cubicBezTo>
                  <a:cubicBezTo>
                    <a:pt x="36" y="20"/>
                    <a:pt x="361" y="20"/>
                    <a:pt x="429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520" y="148"/>
                    <a:pt x="520" y="148"/>
                    <a:pt x="520" y="148"/>
                  </a:cubicBezTo>
                  <a:cubicBezTo>
                    <a:pt x="429" y="276"/>
                    <a:pt x="429" y="276"/>
                    <a:pt x="429" y="27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5" name="Can 82"/>
            <p:cNvSpPr/>
            <p:nvPr/>
          </p:nvSpPr>
          <p:spPr>
            <a:xfrm>
              <a:off x="6756400" y="4909299"/>
              <a:ext cx="228600" cy="914400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6" name="TextBox 91"/>
            <p:cNvSpPr txBox="1"/>
            <p:nvPr/>
          </p:nvSpPr>
          <p:spPr>
            <a:xfrm>
              <a:off x="3340100" y="5120279"/>
              <a:ext cx="2398004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RISULTATI:</a:t>
              </a:r>
            </a:p>
            <a:p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CITTA’ COINVOLTE </a:t>
              </a:r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2014 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TextBox 103"/>
            <p:cNvSpPr txBox="1"/>
            <p:nvPr/>
          </p:nvSpPr>
          <p:spPr>
            <a:xfrm>
              <a:off x="5943600" y="5042647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04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Freeform 178"/>
            <p:cNvSpPr>
              <a:spLocks noEditPoints="1"/>
            </p:cNvSpPr>
            <p:nvPr/>
          </p:nvSpPr>
          <p:spPr bwMode="auto">
            <a:xfrm>
              <a:off x="2373024" y="5118818"/>
              <a:ext cx="584625" cy="471424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632429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3"/>
          <p:cNvSpPr txBox="1">
            <a:spLocks/>
          </p:cNvSpPr>
          <p:nvPr/>
        </p:nvSpPr>
        <p:spPr>
          <a:xfrm flipH="1">
            <a:off x="762000" y="2090714"/>
            <a:ext cx="2686684" cy="6524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1"/>
                </a:solidFill>
                <a:cs typeface="+mj-cs"/>
              </a:rPr>
              <a:t>ACCESSIBILITA’ E SERVIZI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Orari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 di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apertura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,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accesso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disabili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, menu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speciali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,..</a:t>
            </a:r>
            <a:endParaRPr lang="en-US" sz="1200" dirty="0">
              <a:solidFill>
                <a:srgbClr val="262626"/>
              </a:solidFill>
              <a:cs typeface="+mj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601085" y="2133600"/>
            <a:ext cx="685800" cy="609600"/>
            <a:chOff x="3594809" y="1628613"/>
            <a:chExt cx="685800" cy="609600"/>
          </a:xfrm>
        </p:grpSpPr>
        <p:grpSp>
          <p:nvGrpSpPr>
            <p:cNvPr id="54" name="Group 16"/>
            <p:cNvGrpSpPr/>
            <p:nvPr/>
          </p:nvGrpSpPr>
          <p:grpSpPr>
            <a:xfrm flipH="1">
              <a:off x="3594809" y="1628613"/>
              <a:ext cx="685800" cy="609600"/>
              <a:chOff x="1676400" y="1657350"/>
              <a:chExt cx="685800" cy="609600"/>
            </a:xfrm>
          </p:grpSpPr>
          <p:sp>
            <p:nvSpPr>
              <p:cNvPr id="67" name="Chevron 66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Chevron 67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645048" y="172600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01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Text Placeholder 3"/>
          <p:cNvSpPr txBox="1">
            <a:spLocks/>
          </p:cNvSpPr>
          <p:nvPr/>
        </p:nvSpPr>
        <p:spPr>
          <a:xfrm>
            <a:off x="5695316" y="2133600"/>
            <a:ext cx="3296284" cy="6524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  <a:cs typeface="+mj-cs"/>
              </a:rPr>
              <a:t>SOSTENIBILITA’ AMBIENTALE</a:t>
            </a:r>
          </a:p>
          <a:p>
            <a:pPr lvl="0" algn="l" defTabSz="914400">
              <a:spcBef>
                <a:spcPct val="20000"/>
              </a:spcBef>
              <a:defRPr/>
            </a:pPr>
            <a:r>
              <a:rPr lang="it-IT" sz="1200" dirty="0">
                <a:solidFill>
                  <a:schemeClr val="tx1"/>
                </a:solidFill>
                <a:cs typeface="+mj-cs"/>
              </a:rPr>
              <a:t>I</a:t>
            </a:r>
            <a:r>
              <a:rPr lang="it-IT" sz="1200" dirty="0" smtClean="0">
                <a:solidFill>
                  <a:schemeClr val="tx1"/>
                </a:solidFill>
                <a:cs typeface="+mj-cs"/>
              </a:rPr>
              <a:t>ndicatori </a:t>
            </a:r>
            <a:r>
              <a:rPr lang="it-IT" sz="1200" dirty="0">
                <a:solidFill>
                  <a:schemeClr val="tx1"/>
                </a:solidFill>
                <a:cs typeface="+mj-cs"/>
              </a:rPr>
              <a:t>sull’impatto ambientale </a:t>
            </a:r>
            <a:r>
              <a:rPr lang="it-IT" sz="1200" dirty="0" smtClean="0">
                <a:solidFill>
                  <a:schemeClr val="tx1"/>
                </a:solidFill>
                <a:cs typeface="+mj-cs"/>
              </a:rPr>
              <a:t>dell’attività commerciale</a:t>
            </a:r>
            <a:endParaRPr lang="en-US" sz="1200" dirty="0">
              <a:solidFill>
                <a:schemeClr val="tx1"/>
              </a:solidFill>
              <a:cs typeface="+mj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857116" y="2133600"/>
            <a:ext cx="685800" cy="609600"/>
            <a:chOff x="4850840" y="1628613"/>
            <a:chExt cx="685800" cy="609600"/>
          </a:xfrm>
        </p:grpSpPr>
        <p:grpSp>
          <p:nvGrpSpPr>
            <p:cNvPr id="71" name="Group 28"/>
            <p:cNvGrpSpPr/>
            <p:nvPr/>
          </p:nvGrpSpPr>
          <p:grpSpPr>
            <a:xfrm>
              <a:off x="4850840" y="1628613"/>
              <a:ext cx="685800" cy="609600"/>
              <a:chOff x="1676400" y="1657350"/>
              <a:chExt cx="685800" cy="609600"/>
            </a:xfrm>
          </p:grpSpPr>
          <p:sp>
            <p:nvSpPr>
              <p:cNvPr id="73" name="Chevron 72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Chevron 73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 flipH="1">
              <a:off x="5051667" y="172600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02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Text Placeholder 3"/>
          <p:cNvSpPr txBox="1">
            <a:spLocks/>
          </p:cNvSpPr>
          <p:nvPr/>
        </p:nvSpPr>
        <p:spPr>
          <a:xfrm flipH="1">
            <a:off x="609600" y="3169182"/>
            <a:ext cx="2839084" cy="102181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3"/>
                </a:solidFill>
                <a:cs typeface="+mj-cs"/>
              </a:rPr>
              <a:t>SOSTENIBILITA’ SOCIALE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it-IT" sz="1200" dirty="0"/>
              <a:t>Esamina i livelli di occupazione in base al genere per assicurarsi che sia gli uomini sia le donne stiano avanzando sulla scala professionale</a:t>
            </a: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3601085" y="3352800"/>
            <a:ext cx="685800" cy="609600"/>
            <a:chOff x="3594809" y="2695413"/>
            <a:chExt cx="685800" cy="609600"/>
          </a:xfrm>
        </p:grpSpPr>
        <p:grpSp>
          <p:nvGrpSpPr>
            <p:cNvPr id="77" name="Group 35"/>
            <p:cNvGrpSpPr/>
            <p:nvPr/>
          </p:nvGrpSpPr>
          <p:grpSpPr>
            <a:xfrm flipH="1">
              <a:off x="3594809" y="2695413"/>
              <a:ext cx="685800" cy="609600"/>
              <a:chOff x="1676400" y="1657350"/>
              <a:chExt cx="685800" cy="609600"/>
            </a:xfrm>
          </p:grpSpPr>
          <p:sp>
            <p:nvSpPr>
              <p:cNvPr id="79" name="Chevron 78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Chevron 79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3645048" y="279280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03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Text Placeholder 3"/>
          <p:cNvSpPr txBox="1">
            <a:spLocks/>
          </p:cNvSpPr>
          <p:nvPr/>
        </p:nvSpPr>
        <p:spPr>
          <a:xfrm>
            <a:off x="5695316" y="3233714"/>
            <a:ext cx="3296283" cy="6524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4"/>
                </a:solidFill>
                <a:cs typeface="+mj-cs"/>
              </a:rPr>
              <a:t>SOSTENIBILITA’ ECONOMICA</a:t>
            </a:r>
          </a:p>
          <a:p>
            <a:pPr lvl="0" algn="l" defTabSz="914400">
              <a:spcBef>
                <a:spcPct val="20000"/>
              </a:spcBef>
              <a:defRPr/>
            </a:pPr>
            <a:r>
              <a:rPr lang="it-IT" sz="1200" dirty="0">
                <a:solidFill>
                  <a:srgbClr val="262626"/>
                </a:solidFill>
                <a:cs typeface="+mj-cs"/>
              </a:rPr>
              <a:t>I</a:t>
            </a:r>
            <a:r>
              <a:rPr lang="it-IT" sz="1200" dirty="0" smtClean="0">
                <a:solidFill>
                  <a:srgbClr val="262626"/>
                </a:solidFill>
                <a:cs typeface="+mj-cs"/>
              </a:rPr>
              <a:t>ndicatori </a:t>
            </a:r>
            <a:r>
              <a:rPr lang="it-IT" sz="1200" dirty="0">
                <a:solidFill>
                  <a:srgbClr val="262626"/>
                </a:solidFill>
                <a:cs typeface="+mj-cs"/>
              </a:rPr>
              <a:t>relativi </a:t>
            </a:r>
            <a:r>
              <a:rPr lang="it-IT" sz="1200" dirty="0" smtClean="0">
                <a:solidFill>
                  <a:srgbClr val="262626"/>
                </a:solidFill>
                <a:cs typeface="+mj-cs"/>
              </a:rPr>
              <a:t>alla ricaduta economia sul territorio in cui opera l’attività commerciale</a:t>
            </a:r>
            <a:endParaRPr lang="en-US" sz="1200" dirty="0">
              <a:solidFill>
                <a:srgbClr val="262626"/>
              </a:solidFill>
              <a:cs typeface="+mj-cs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4857116" y="3352800"/>
            <a:ext cx="685800" cy="609600"/>
            <a:chOff x="4850840" y="2695413"/>
            <a:chExt cx="685800" cy="609600"/>
          </a:xfrm>
        </p:grpSpPr>
        <p:grpSp>
          <p:nvGrpSpPr>
            <p:cNvPr id="83" name="Group 42"/>
            <p:cNvGrpSpPr/>
            <p:nvPr/>
          </p:nvGrpSpPr>
          <p:grpSpPr>
            <a:xfrm>
              <a:off x="4850840" y="2695413"/>
              <a:ext cx="685800" cy="609600"/>
              <a:chOff x="1676400" y="1657350"/>
              <a:chExt cx="685800" cy="609600"/>
            </a:xfrm>
          </p:grpSpPr>
          <p:sp>
            <p:nvSpPr>
              <p:cNvPr id="85" name="Chevron 84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Chevron 85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 flipH="1">
              <a:off x="5051667" y="279280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04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7" name="Text Placeholder 3"/>
          <p:cNvSpPr txBox="1">
            <a:spLocks/>
          </p:cNvSpPr>
          <p:nvPr/>
        </p:nvSpPr>
        <p:spPr>
          <a:xfrm flipH="1">
            <a:off x="1183192" y="4420648"/>
            <a:ext cx="2322008" cy="83715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5"/>
                </a:solidFill>
                <a:cs typeface="+mj-cs"/>
              </a:rPr>
              <a:t>CUCINA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it-IT" sz="1200" dirty="0">
                <a:solidFill>
                  <a:srgbClr val="262626"/>
                </a:solidFill>
                <a:cs typeface="+mj-cs"/>
              </a:rPr>
              <a:t>P</a:t>
            </a:r>
            <a:r>
              <a:rPr lang="it-IT" sz="1200" dirty="0" smtClean="0">
                <a:solidFill>
                  <a:srgbClr val="262626"/>
                </a:solidFill>
                <a:cs typeface="+mj-cs"/>
              </a:rPr>
              <a:t>rovenienza </a:t>
            </a:r>
            <a:r>
              <a:rPr lang="it-IT" sz="1200" dirty="0">
                <a:solidFill>
                  <a:srgbClr val="262626"/>
                </a:solidFill>
                <a:cs typeface="+mj-cs"/>
              </a:rPr>
              <a:t>dei prodotti, i menu serviti, le modalità di preparazione delle pietanze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.</a:t>
            </a:r>
            <a:endParaRPr lang="en-US" sz="1200" dirty="0">
              <a:solidFill>
                <a:srgbClr val="262626"/>
              </a:solidFill>
              <a:cs typeface="+mj-cs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3601085" y="4572000"/>
            <a:ext cx="685800" cy="609600"/>
            <a:chOff x="3594809" y="3762213"/>
            <a:chExt cx="685800" cy="609600"/>
          </a:xfrm>
        </p:grpSpPr>
        <p:grpSp>
          <p:nvGrpSpPr>
            <p:cNvPr id="89" name="Group 49"/>
            <p:cNvGrpSpPr/>
            <p:nvPr/>
          </p:nvGrpSpPr>
          <p:grpSpPr>
            <a:xfrm flipH="1">
              <a:off x="3594809" y="3762213"/>
              <a:ext cx="685800" cy="609600"/>
              <a:chOff x="1676400" y="1657350"/>
              <a:chExt cx="685800" cy="609600"/>
            </a:xfrm>
          </p:grpSpPr>
          <p:sp>
            <p:nvSpPr>
              <p:cNvPr id="91" name="Chevron 90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Chevron 91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3645048" y="385960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05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3" name="Text Placeholder 3"/>
          <p:cNvSpPr txBox="1">
            <a:spLocks/>
          </p:cNvSpPr>
          <p:nvPr/>
        </p:nvSpPr>
        <p:spPr>
          <a:xfrm>
            <a:off x="5695316" y="4452914"/>
            <a:ext cx="2839083" cy="6524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6"/>
                </a:solidFill>
                <a:cs typeface="+mj-cs"/>
              </a:rPr>
              <a:t>SOPRALLUOGO</a:t>
            </a:r>
          </a:p>
          <a:p>
            <a:pPr lvl="0" algn="l" defTabSz="914400">
              <a:spcBef>
                <a:spcPct val="20000"/>
              </a:spcBef>
              <a:defRPr/>
            </a:pP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Professionalità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 del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personale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,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cura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degli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spazi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esterni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 e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interni</a:t>
            </a:r>
            <a:r>
              <a:rPr lang="en-US" sz="1200" dirty="0" smtClean="0">
                <a:solidFill>
                  <a:srgbClr val="262626"/>
                </a:solidFill>
                <a:cs typeface="+mj-cs"/>
              </a:rPr>
              <a:t>, </a:t>
            </a:r>
            <a:r>
              <a:rPr lang="en-US" sz="1200" dirty="0" err="1" smtClean="0">
                <a:solidFill>
                  <a:srgbClr val="262626"/>
                </a:solidFill>
                <a:cs typeface="+mj-cs"/>
              </a:rPr>
              <a:t>accoglienza</a:t>
            </a:r>
            <a:endParaRPr lang="en-US" sz="1200" dirty="0">
              <a:solidFill>
                <a:srgbClr val="262626"/>
              </a:solidFill>
              <a:cs typeface="+mj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4857116" y="4572000"/>
            <a:ext cx="685800" cy="609600"/>
            <a:chOff x="4850840" y="3762213"/>
            <a:chExt cx="685800" cy="609600"/>
          </a:xfrm>
        </p:grpSpPr>
        <p:grpSp>
          <p:nvGrpSpPr>
            <p:cNvPr id="95" name="Group 56"/>
            <p:cNvGrpSpPr/>
            <p:nvPr/>
          </p:nvGrpSpPr>
          <p:grpSpPr>
            <a:xfrm>
              <a:off x="4850840" y="3762213"/>
              <a:ext cx="685800" cy="609600"/>
              <a:chOff x="1676400" y="1657350"/>
              <a:chExt cx="685800" cy="609600"/>
            </a:xfrm>
          </p:grpSpPr>
          <p:sp>
            <p:nvSpPr>
              <p:cNvPr id="97" name="Chevron 96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Chevron 97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 flipH="1">
              <a:off x="5051667" y="3859606"/>
              <a:ext cx="43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06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PARAMETRI DI SELEZIONE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2071301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9" grpId="0"/>
      <p:bldP spid="75" grpId="0"/>
      <p:bldP spid="81" grpId="0"/>
      <p:bldP spid="87" grpId="0"/>
      <p:bldP spid="9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789"/>
            <a:ext cx="9144000" cy="3798411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752600" y="290837"/>
            <a:ext cx="5638800" cy="652951"/>
          </a:xfrm>
        </p:spPr>
        <p:txBody>
          <a:bodyPr/>
          <a:lstStyle/>
          <a:p>
            <a:r>
              <a:rPr lang="it-IT" sz="2400" dirty="0" smtClean="0"/>
              <a:t>PUNTEGGIO</a:t>
            </a:r>
            <a:endParaRPr lang="it-IT" dirty="0"/>
          </a:p>
        </p:txBody>
      </p:sp>
      <p:sp>
        <p:nvSpPr>
          <p:cNvPr id="7" name="Ovale 6"/>
          <p:cNvSpPr/>
          <p:nvPr/>
        </p:nvSpPr>
        <p:spPr>
          <a:xfrm>
            <a:off x="7200900" y="1854200"/>
            <a:ext cx="647700" cy="431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7200900" y="3810000"/>
            <a:ext cx="647700" cy="4318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7067644" y="4572000"/>
            <a:ext cx="857156" cy="6189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7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smtClean="0"/>
              <a:t>SCORE FINALE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1703798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867234" y="373380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800" b="1" i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262626"/>
                </a:solidFill>
              </a:rPr>
              <a:t>ATTIVITA’ INCLUSA NELLA RETE</a:t>
            </a:r>
            <a:endParaRPr lang="it-IT" dirty="0">
              <a:solidFill>
                <a:srgbClr val="262626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553200" y="2514600"/>
            <a:ext cx="838200" cy="43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8" charset="0"/>
              <a:buNone/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47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5791200" cy="990600"/>
          </a:xfrm>
        </p:spPr>
        <p:txBody>
          <a:bodyPr/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RETE LOCALE DEL </a:t>
            </a:r>
            <a:b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TURISMO SOSTENIBILE 2015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049613"/>
              </p:ext>
            </p:extLst>
          </p:nvPr>
        </p:nvGraphicFramePr>
        <p:xfrm>
          <a:off x="1180194" y="1600200"/>
          <a:ext cx="6783612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reeform 178"/>
          <p:cNvSpPr>
            <a:spLocks noEditPoints="1"/>
          </p:cNvSpPr>
          <p:nvPr/>
        </p:nvSpPr>
        <p:spPr bwMode="auto">
          <a:xfrm>
            <a:off x="1323908" y="610816"/>
            <a:ext cx="704984" cy="530968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2362200" y="895063"/>
            <a:ext cx="5638800" cy="353524"/>
          </a:xfrm>
        </p:spPr>
        <p:txBody>
          <a:bodyPr/>
          <a:lstStyle/>
          <a:p>
            <a:r>
              <a:rPr lang="en-US" dirty="0" smtClean="0"/>
              <a:t>RISULTATI DEI QUESTIONARI</a:t>
            </a:r>
            <a:endParaRPr lang="en-US" dirty="0"/>
          </a:p>
        </p:txBody>
      </p:sp>
      <p:sp>
        <p:nvSpPr>
          <p:cNvPr id="40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524000" y="2921913"/>
            <a:ext cx="2639441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5"/>
                </a:solidFill>
                <a:latin typeface="+mj-lt"/>
              </a:rPr>
              <a:t>SCARSA ATTENZIONE</a:t>
            </a:r>
          </a:p>
          <a:p>
            <a:pPr algn="r"/>
            <a:r>
              <a:rPr lang="en-US" sz="1400" b="1" dirty="0" smtClean="0">
                <a:solidFill>
                  <a:schemeClr val="accent5"/>
                </a:solidFill>
                <a:latin typeface="+mj-lt"/>
              </a:rPr>
              <a:t>SOSTENIBILITA’ AMBIENTALE </a:t>
            </a:r>
            <a:endParaRPr lang="en-US" sz="14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24400" y="3061156"/>
            <a:ext cx="3383875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PROVENIENZA DEI PRODOTTI LOCALI 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24400" y="4419600"/>
            <a:ext cx="2549993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SOSTENIBILITA’ ECONOMICA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4572000" y="2514600"/>
            <a:ext cx="0" cy="27461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eform 56"/>
          <p:cNvSpPr>
            <a:spLocks noEditPoints="1"/>
          </p:cNvSpPr>
          <p:nvPr/>
        </p:nvSpPr>
        <p:spPr bwMode="auto">
          <a:xfrm>
            <a:off x="5106719" y="3750237"/>
            <a:ext cx="345642" cy="345642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4" name="Freeform 245"/>
          <p:cNvSpPr>
            <a:spLocks/>
          </p:cNvSpPr>
          <p:nvPr/>
        </p:nvSpPr>
        <p:spPr bwMode="auto">
          <a:xfrm>
            <a:off x="3659425" y="3757251"/>
            <a:ext cx="331612" cy="331612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7" name="Freeform 135"/>
          <p:cNvSpPr>
            <a:spLocks noEditPoints="1"/>
          </p:cNvSpPr>
          <p:nvPr/>
        </p:nvSpPr>
        <p:spPr bwMode="auto">
          <a:xfrm>
            <a:off x="5127860" y="4789100"/>
            <a:ext cx="303361" cy="284161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178"/>
          <p:cNvSpPr>
            <a:spLocks noEditPoints="1"/>
          </p:cNvSpPr>
          <p:nvPr/>
        </p:nvSpPr>
        <p:spPr bwMode="auto">
          <a:xfrm>
            <a:off x="1847819" y="717619"/>
            <a:ext cx="704984" cy="530968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2552803" y="1963925"/>
            <a:ext cx="723797" cy="703075"/>
            <a:chOff x="3463333" y="2564830"/>
            <a:chExt cx="723797" cy="703075"/>
          </a:xfrm>
        </p:grpSpPr>
        <p:sp>
          <p:nvSpPr>
            <p:cNvPr id="50" name="Oval 49"/>
            <p:cNvSpPr/>
            <p:nvPr/>
          </p:nvSpPr>
          <p:spPr>
            <a:xfrm>
              <a:off x="3463333" y="2564830"/>
              <a:ext cx="723797" cy="7030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800" b="1" dirty="0" smtClean="0">
                <a:solidFill>
                  <a:schemeClr val="accent5"/>
                </a:solidFill>
                <a:latin typeface="FontAwesome" pitchFamily="2" charset="0"/>
              </a:endParaRPr>
            </a:p>
          </p:txBody>
        </p:sp>
        <p:sp>
          <p:nvSpPr>
            <p:cNvPr id="42" name="Freeform 161"/>
            <p:cNvSpPr>
              <a:spLocks noEditPoints="1"/>
            </p:cNvSpPr>
            <p:nvPr/>
          </p:nvSpPr>
          <p:spPr bwMode="auto">
            <a:xfrm rot="10615369">
              <a:off x="3602398" y="2758307"/>
              <a:ext cx="426989" cy="354688"/>
            </a:xfrm>
            <a:custGeom>
              <a:avLst/>
              <a:gdLst/>
              <a:ahLst/>
              <a:cxnLst>
                <a:cxn ang="0">
                  <a:pos x="53" y="33"/>
                </a:cxn>
                <a:cxn ang="0">
                  <a:pos x="53" y="36"/>
                </a:cxn>
                <a:cxn ang="0">
                  <a:pos x="52" y="41"/>
                </a:cxn>
                <a:cxn ang="0">
                  <a:pos x="52" y="42"/>
                </a:cxn>
                <a:cxn ang="0">
                  <a:pos x="50" y="49"/>
                </a:cxn>
                <a:cxn ang="0">
                  <a:pos x="39" y="59"/>
                </a:cxn>
                <a:cxn ang="0">
                  <a:pos x="37" y="59"/>
                </a:cxn>
                <a:cxn ang="0">
                  <a:pos x="34" y="59"/>
                </a:cxn>
                <a:cxn ang="0">
                  <a:pos x="20" y="56"/>
                </a:cxn>
                <a:cxn ang="0">
                  <a:pos x="15" y="55"/>
                </a:cxn>
                <a:cxn ang="0">
                  <a:pos x="4" y="55"/>
                </a:cxn>
                <a:cxn ang="0">
                  <a:pos x="0" y="50"/>
                </a:cxn>
                <a:cxn ang="0">
                  <a:pos x="0" y="27"/>
                </a:cxn>
                <a:cxn ang="0">
                  <a:pos x="4" y="23"/>
                </a:cxn>
                <a:cxn ang="0">
                  <a:pos x="14" y="23"/>
                </a:cxn>
                <a:cxn ang="0">
                  <a:pos x="19" y="17"/>
                </a:cxn>
                <a:cxn ang="0">
                  <a:pos x="23" y="13"/>
                </a:cxn>
                <a:cxn ang="0">
                  <a:pos x="27" y="1"/>
                </a:cxn>
                <a:cxn ang="0">
                  <a:pos x="31" y="0"/>
                </a:cxn>
                <a:cxn ang="0">
                  <a:pos x="40" y="5"/>
                </a:cxn>
                <a:cxn ang="0">
                  <a:pos x="41" y="11"/>
                </a:cxn>
                <a:cxn ang="0">
                  <a:pos x="39" y="18"/>
                </a:cxn>
                <a:cxn ang="0">
                  <a:pos x="45" y="18"/>
                </a:cxn>
                <a:cxn ang="0">
                  <a:pos x="55" y="27"/>
                </a:cxn>
                <a:cxn ang="0">
                  <a:pos x="53" y="33"/>
                </a:cxn>
                <a:cxn ang="0">
                  <a:pos x="7" y="46"/>
                </a:cxn>
                <a:cxn ang="0">
                  <a:pos x="4" y="48"/>
                </a:cxn>
                <a:cxn ang="0">
                  <a:pos x="7" y="50"/>
                </a:cxn>
                <a:cxn ang="0">
                  <a:pos x="9" y="48"/>
                </a:cxn>
                <a:cxn ang="0">
                  <a:pos x="7" y="46"/>
                </a:cxn>
                <a:cxn ang="0">
                  <a:pos x="45" y="23"/>
                </a:cxn>
                <a:cxn ang="0">
                  <a:pos x="33" y="23"/>
                </a:cxn>
                <a:cxn ang="0">
                  <a:pos x="36" y="11"/>
                </a:cxn>
                <a:cxn ang="0">
                  <a:pos x="31" y="5"/>
                </a:cxn>
                <a:cxn ang="0">
                  <a:pos x="26" y="16"/>
                </a:cxn>
                <a:cxn ang="0">
                  <a:pos x="23" y="19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22" y="52"/>
                </a:cxn>
                <a:cxn ang="0">
                  <a:pos x="34" y="55"/>
                </a:cxn>
                <a:cxn ang="0">
                  <a:pos x="38" y="55"/>
                </a:cxn>
                <a:cxn ang="0">
                  <a:pos x="45" y="49"/>
                </a:cxn>
                <a:cxn ang="0">
                  <a:pos x="45" y="47"/>
                </a:cxn>
                <a:cxn ang="0">
                  <a:pos x="47" y="42"/>
                </a:cxn>
                <a:cxn ang="0">
                  <a:pos x="47" y="40"/>
                </a:cxn>
                <a:cxn ang="0">
                  <a:pos x="49" y="36"/>
                </a:cxn>
                <a:cxn ang="0">
                  <a:pos x="47" y="32"/>
                </a:cxn>
                <a:cxn ang="0">
                  <a:pos x="50" y="27"/>
                </a:cxn>
                <a:cxn ang="0">
                  <a:pos x="45" y="23"/>
                </a:cxn>
              </a:cxnLst>
              <a:rect l="0" t="0" r="r" b="b"/>
              <a:pathLst>
                <a:path w="55" h="59">
                  <a:moveTo>
                    <a:pt x="53" y="33"/>
                  </a:moveTo>
                  <a:cubicBezTo>
                    <a:pt x="53" y="34"/>
                    <a:pt x="53" y="35"/>
                    <a:pt x="53" y="36"/>
                  </a:cubicBezTo>
                  <a:cubicBezTo>
                    <a:pt x="53" y="37"/>
                    <a:pt x="53" y="39"/>
                    <a:pt x="52" y="41"/>
                  </a:cubicBezTo>
                  <a:cubicBezTo>
                    <a:pt x="52" y="41"/>
                    <a:pt x="52" y="42"/>
                    <a:pt x="52" y="42"/>
                  </a:cubicBezTo>
                  <a:cubicBezTo>
                    <a:pt x="52" y="45"/>
                    <a:pt x="51" y="47"/>
                    <a:pt x="50" y="49"/>
                  </a:cubicBezTo>
                  <a:cubicBezTo>
                    <a:pt x="50" y="55"/>
                    <a:pt x="45" y="59"/>
                    <a:pt x="39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29" y="59"/>
                    <a:pt x="24" y="58"/>
                    <a:pt x="20" y="56"/>
                  </a:cubicBezTo>
                  <a:cubicBezTo>
                    <a:pt x="19" y="56"/>
                    <a:pt x="16" y="55"/>
                    <a:pt x="15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2" y="23"/>
                    <a:pt x="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6" y="22"/>
                    <a:pt x="18" y="19"/>
                    <a:pt x="19" y="17"/>
                  </a:cubicBezTo>
                  <a:cubicBezTo>
                    <a:pt x="20" y="16"/>
                    <a:pt x="21" y="14"/>
                    <a:pt x="23" y="13"/>
                  </a:cubicBezTo>
                  <a:cubicBezTo>
                    <a:pt x="25" y="10"/>
                    <a:pt x="24" y="5"/>
                    <a:pt x="27" y="1"/>
                  </a:cubicBezTo>
                  <a:cubicBezTo>
                    <a:pt x="28" y="0"/>
                    <a:pt x="29" y="0"/>
                    <a:pt x="31" y="0"/>
                  </a:cubicBezTo>
                  <a:cubicBezTo>
                    <a:pt x="34" y="0"/>
                    <a:pt x="38" y="1"/>
                    <a:pt x="40" y="5"/>
                  </a:cubicBezTo>
                  <a:cubicBezTo>
                    <a:pt x="41" y="7"/>
                    <a:pt x="41" y="9"/>
                    <a:pt x="41" y="11"/>
                  </a:cubicBezTo>
                  <a:cubicBezTo>
                    <a:pt x="41" y="14"/>
                    <a:pt x="40" y="16"/>
                    <a:pt x="39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50" y="18"/>
                    <a:pt x="55" y="22"/>
                    <a:pt x="55" y="27"/>
                  </a:cubicBezTo>
                  <a:cubicBezTo>
                    <a:pt x="55" y="29"/>
                    <a:pt x="54" y="31"/>
                    <a:pt x="53" y="33"/>
                  </a:cubicBezTo>
                  <a:close/>
                  <a:moveTo>
                    <a:pt x="7" y="46"/>
                  </a:moveTo>
                  <a:cubicBezTo>
                    <a:pt x="5" y="46"/>
                    <a:pt x="4" y="47"/>
                    <a:pt x="4" y="48"/>
                  </a:cubicBezTo>
                  <a:cubicBezTo>
                    <a:pt x="4" y="49"/>
                    <a:pt x="5" y="50"/>
                    <a:pt x="7" y="50"/>
                  </a:cubicBezTo>
                  <a:cubicBezTo>
                    <a:pt x="8" y="50"/>
                    <a:pt x="9" y="49"/>
                    <a:pt x="9" y="48"/>
                  </a:cubicBezTo>
                  <a:cubicBezTo>
                    <a:pt x="9" y="47"/>
                    <a:pt x="8" y="46"/>
                    <a:pt x="7" y="46"/>
                  </a:cubicBezTo>
                  <a:close/>
                  <a:moveTo>
                    <a:pt x="45" y="23"/>
                  </a:moveTo>
                  <a:cubicBezTo>
                    <a:pt x="33" y="23"/>
                    <a:pt x="33" y="23"/>
                    <a:pt x="33" y="23"/>
                  </a:cubicBezTo>
                  <a:cubicBezTo>
                    <a:pt x="33" y="19"/>
                    <a:pt x="36" y="16"/>
                    <a:pt x="36" y="11"/>
                  </a:cubicBezTo>
                  <a:cubicBezTo>
                    <a:pt x="36" y="7"/>
                    <a:pt x="36" y="5"/>
                    <a:pt x="31" y="5"/>
                  </a:cubicBezTo>
                  <a:cubicBezTo>
                    <a:pt x="28" y="7"/>
                    <a:pt x="30" y="12"/>
                    <a:pt x="26" y="16"/>
                  </a:cubicBezTo>
                  <a:cubicBezTo>
                    <a:pt x="25" y="17"/>
                    <a:pt x="24" y="18"/>
                    <a:pt x="23" y="19"/>
                  </a:cubicBezTo>
                  <a:cubicBezTo>
                    <a:pt x="22" y="21"/>
                    <a:pt x="17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7" y="50"/>
                    <a:pt x="20" y="52"/>
                    <a:pt x="22" y="52"/>
                  </a:cubicBezTo>
                  <a:cubicBezTo>
                    <a:pt x="26" y="54"/>
                    <a:pt x="30" y="55"/>
                    <a:pt x="34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42" y="55"/>
                    <a:pt x="45" y="53"/>
                    <a:pt x="45" y="49"/>
                  </a:cubicBezTo>
                  <a:cubicBezTo>
                    <a:pt x="45" y="48"/>
                    <a:pt x="45" y="47"/>
                    <a:pt x="45" y="47"/>
                  </a:cubicBezTo>
                  <a:cubicBezTo>
                    <a:pt x="47" y="46"/>
                    <a:pt x="47" y="44"/>
                    <a:pt x="47" y="42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8" y="39"/>
                    <a:pt x="49" y="37"/>
                    <a:pt x="49" y="36"/>
                  </a:cubicBezTo>
                  <a:cubicBezTo>
                    <a:pt x="49" y="34"/>
                    <a:pt x="48" y="33"/>
                    <a:pt x="47" y="32"/>
                  </a:cubicBezTo>
                  <a:cubicBezTo>
                    <a:pt x="49" y="32"/>
                    <a:pt x="50" y="29"/>
                    <a:pt x="50" y="27"/>
                  </a:cubicBezTo>
                  <a:cubicBezTo>
                    <a:pt x="50" y="25"/>
                    <a:pt x="48" y="23"/>
                    <a:pt x="45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715000" y="2040123"/>
            <a:ext cx="723797" cy="703077"/>
            <a:chOff x="4917642" y="2563396"/>
            <a:chExt cx="723797" cy="703077"/>
          </a:xfrm>
        </p:grpSpPr>
        <p:sp>
          <p:nvSpPr>
            <p:cNvPr id="72" name="Oval 71"/>
            <p:cNvSpPr/>
            <p:nvPr/>
          </p:nvSpPr>
          <p:spPr>
            <a:xfrm>
              <a:off x="4917642" y="2563396"/>
              <a:ext cx="723797" cy="7030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 smtClean="0">
                <a:solidFill>
                  <a:schemeClr val="accent2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43" name="Freeform 161"/>
            <p:cNvSpPr>
              <a:spLocks noEditPoints="1"/>
            </p:cNvSpPr>
            <p:nvPr/>
          </p:nvSpPr>
          <p:spPr bwMode="auto">
            <a:xfrm>
              <a:off x="5059411" y="2729345"/>
              <a:ext cx="426989" cy="354688"/>
            </a:xfrm>
            <a:custGeom>
              <a:avLst/>
              <a:gdLst/>
              <a:ahLst/>
              <a:cxnLst>
                <a:cxn ang="0">
                  <a:pos x="53" y="33"/>
                </a:cxn>
                <a:cxn ang="0">
                  <a:pos x="53" y="36"/>
                </a:cxn>
                <a:cxn ang="0">
                  <a:pos x="52" y="41"/>
                </a:cxn>
                <a:cxn ang="0">
                  <a:pos x="52" y="42"/>
                </a:cxn>
                <a:cxn ang="0">
                  <a:pos x="50" y="49"/>
                </a:cxn>
                <a:cxn ang="0">
                  <a:pos x="39" y="59"/>
                </a:cxn>
                <a:cxn ang="0">
                  <a:pos x="37" y="59"/>
                </a:cxn>
                <a:cxn ang="0">
                  <a:pos x="34" y="59"/>
                </a:cxn>
                <a:cxn ang="0">
                  <a:pos x="20" y="56"/>
                </a:cxn>
                <a:cxn ang="0">
                  <a:pos x="15" y="55"/>
                </a:cxn>
                <a:cxn ang="0">
                  <a:pos x="4" y="55"/>
                </a:cxn>
                <a:cxn ang="0">
                  <a:pos x="0" y="50"/>
                </a:cxn>
                <a:cxn ang="0">
                  <a:pos x="0" y="27"/>
                </a:cxn>
                <a:cxn ang="0">
                  <a:pos x="4" y="23"/>
                </a:cxn>
                <a:cxn ang="0">
                  <a:pos x="14" y="23"/>
                </a:cxn>
                <a:cxn ang="0">
                  <a:pos x="19" y="17"/>
                </a:cxn>
                <a:cxn ang="0">
                  <a:pos x="23" y="13"/>
                </a:cxn>
                <a:cxn ang="0">
                  <a:pos x="27" y="1"/>
                </a:cxn>
                <a:cxn ang="0">
                  <a:pos x="31" y="0"/>
                </a:cxn>
                <a:cxn ang="0">
                  <a:pos x="40" y="5"/>
                </a:cxn>
                <a:cxn ang="0">
                  <a:pos x="41" y="11"/>
                </a:cxn>
                <a:cxn ang="0">
                  <a:pos x="39" y="18"/>
                </a:cxn>
                <a:cxn ang="0">
                  <a:pos x="45" y="18"/>
                </a:cxn>
                <a:cxn ang="0">
                  <a:pos x="55" y="27"/>
                </a:cxn>
                <a:cxn ang="0">
                  <a:pos x="53" y="33"/>
                </a:cxn>
                <a:cxn ang="0">
                  <a:pos x="7" y="46"/>
                </a:cxn>
                <a:cxn ang="0">
                  <a:pos x="4" y="48"/>
                </a:cxn>
                <a:cxn ang="0">
                  <a:pos x="7" y="50"/>
                </a:cxn>
                <a:cxn ang="0">
                  <a:pos x="9" y="48"/>
                </a:cxn>
                <a:cxn ang="0">
                  <a:pos x="7" y="46"/>
                </a:cxn>
                <a:cxn ang="0">
                  <a:pos x="45" y="23"/>
                </a:cxn>
                <a:cxn ang="0">
                  <a:pos x="33" y="23"/>
                </a:cxn>
                <a:cxn ang="0">
                  <a:pos x="36" y="11"/>
                </a:cxn>
                <a:cxn ang="0">
                  <a:pos x="31" y="5"/>
                </a:cxn>
                <a:cxn ang="0">
                  <a:pos x="26" y="16"/>
                </a:cxn>
                <a:cxn ang="0">
                  <a:pos x="23" y="19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22" y="52"/>
                </a:cxn>
                <a:cxn ang="0">
                  <a:pos x="34" y="55"/>
                </a:cxn>
                <a:cxn ang="0">
                  <a:pos x="38" y="55"/>
                </a:cxn>
                <a:cxn ang="0">
                  <a:pos x="45" y="49"/>
                </a:cxn>
                <a:cxn ang="0">
                  <a:pos x="45" y="47"/>
                </a:cxn>
                <a:cxn ang="0">
                  <a:pos x="47" y="42"/>
                </a:cxn>
                <a:cxn ang="0">
                  <a:pos x="47" y="40"/>
                </a:cxn>
                <a:cxn ang="0">
                  <a:pos x="49" y="36"/>
                </a:cxn>
                <a:cxn ang="0">
                  <a:pos x="47" y="32"/>
                </a:cxn>
                <a:cxn ang="0">
                  <a:pos x="50" y="27"/>
                </a:cxn>
                <a:cxn ang="0">
                  <a:pos x="45" y="23"/>
                </a:cxn>
              </a:cxnLst>
              <a:rect l="0" t="0" r="r" b="b"/>
              <a:pathLst>
                <a:path w="55" h="59">
                  <a:moveTo>
                    <a:pt x="53" y="33"/>
                  </a:moveTo>
                  <a:cubicBezTo>
                    <a:pt x="53" y="34"/>
                    <a:pt x="53" y="35"/>
                    <a:pt x="53" y="36"/>
                  </a:cubicBezTo>
                  <a:cubicBezTo>
                    <a:pt x="53" y="37"/>
                    <a:pt x="53" y="39"/>
                    <a:pt x="52" y="41"/>
                  </a:cubicBezTo>
                  <a:cubicBezTo>
                    <a:pt x="52" y="41"/>
                    <a:pt x="52" y="42"/>
                    <a:pt x="52" y="42"/>
                  </a:cubicBezTo>
                  <a:cubicBezTo>
                    <a:pt x="52" y="45"/>
                    <a:pt x="51" y="47"/>
                    <a:pt x="50" y="49"/>
                  </a:cubicBezTo>
                  <a:cubicBezTo>
                    <a:pt x="50" y="55"/>
                    <a:pt x="45" y="59"/>
                    <a:pt x="39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29" y="59"/>
                    <a:pt x="24" y="58"/>
                    <a:pt x="20" y="56"/>
                  </a:cubicBezTo>
                  <a:cubicBezTo>
                    <a:pt x="19" y="56"/>
                    <a:pt x="16" y="55"/>
                    <a:pt x="15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2" y="23"/>
                    <a:pt x="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6" y="22"/>
                    <a:pt x="18" y="19"/>
                    <a:pt x="19" y="17"/>
                  </a:cubicBezTo>
                  <a:cubicBezTo>
                    <a:pt x="20" y="16"/>
                    <a:pt x="21" y="14"/>
                    <a:pt x="23" y="13"/>
                  </a:cubicBezTo>
                  <a:cubicBezTo>
                    <a:pt x="25" y="10"/>
                    <a:pt x="24" y="5"/>
                    <a:pt x="27" y="1"/>
                  </a:cubicBezTo>
                  <a:cubicBezTo>
                    <a:pt x="28" y="0"/>
                    <a:pt x="29" y="0"/>
                    <a:pt x="31" y="0"/>
                  </a:cubicBezTo>
                  <a:cubicBezTo>
                    <a:pt x="34" y="0"/>
                    <a:pt x="38" y="1"/>
                    <a:pt x="40" y="5"/>
                  </a:cubicBezTo>
                  <a:cubicBezTo>
                    <a:pt x="41" y="7"/>
                    <a:pt x="41" y="9"/>
                    <a:pt x="41" y="11"/>
                  </a:cubicBezTo>
                  <a:cubicBezTo>
                    <a:pt x="41" y="14"/>
                    <a:pt x="40" y="16"/>
                    <a:pt x="39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50" y="18"/>
                    <a:pt x="55" y="22"/>
                    <a:pt x="55" y="27"/>
                  </a:cubicBezTo>
                  <a:cubicBezTo>
                    <a:pt x="55" y="29"/>
                    <a:pt x="54" y="31"/>
                    <a:pt x="53" y="33"/>
                  </a:cubicBezTo>
                  <a:close/>
                  <a:moveTo>
                    <a:pt x="7" y="46"/>
                  </a:moveTo>
                  <a:cubicBezTo>
                    <a:pt x="5" y="46"/>
                    <a:pt x="4" y="47"/>
                    <a:pt x="4" y="48"/>
                  </a:cubicBezTo>
                  <a:cubicBezTo>
                    <a:pt x="4" y="49"/>
                    <a:pt x="5" y="50"/>
                    <a:pt x="7" y="50"/>
                  </a:cubicBezTo>
                  <a:cubicBezTo>
                    <a:pt x="8" y="50"/>
                    <a:pt x="9" y="49"/>
                    <a:pt x="9" y="48"/>
                  </a:cubicBezTo>
                  <a:cubicBezTo>
                    <a:pt x="9" y="47"/>
                    <a:pt x="8" y="46"/>
                    <a:pt x="7" y="46"/>
                  </a:cubicBezTo>
                  <a:close/>
                  <a:moveTo>
                    <a:pt x="45" y="23"/>
                  </a:moveTo>
                  <a:cubicBezTo>
                    <a:pt x="33" y="23"/>
                    <a:pt x="33" y="23"/>
                    <a:pt x="33" y="23"/>
                  </a:cubicBezTo>
                  <a:cubicBezTo>
                    <a:pt x="33" y="19"/>
                    <a:pt x="36" y="16"/>
                    <a:pt x="36" y="11"/>
                  </a:cubicBezTo>
                  <a:cubicBezTo>
                    <a:pt x="36" y="7"/>
                    <a:pt x="36" y="5"/>
                    <a:pt x="31" y="5"/>
                  </a:cubicBezTo>
                  <a:cubicBezTo>
                    <a:pt x="28" y="7"/>
                    <a:pt x="30" y="12"/>
                    <a:pt x="26" y="16"/>
                  </a:cubicBezTo>
                  <a:cubicBezTo>
                    <a:pt x="25" y="17"/>
                    <a:pt x="24" y="18"/>
                    <a:pt x="23" y="19"/>
                  </a:cubicBezTo>
                  <a:cubicBezTo>
                    <a:pt x="22" y="21"/>
                    <a:pt x="17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7" y="50"/>
                    <a:pt x="20" y="52"/>
                    <a:pt x="22" y="52"/>
                  </a:cubicBezTo>
                  <a:cubicBezTo>
                    <a:pt x="26" y="54"/>
                    <a:pt x="30" y="55"/>
                    <a:pt x="34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42" y="55"/>
                    <a:pt x="45" y="53"/>
                    <a:pt x="45" y="49"/>
                  </a:cubicBezTo>
                  <a:cubicBezTo>
                    <a:pt x="45" y="48"/>
                    <a:pt x="45" y="47"/>
                    <a:pt x="45" y="47"/>
                  </a:cubicBezTo>
                  <a:cubicBezTo>
                    <a:pt x="47" y="46"/>
                    <a:pt x="47" y="44"/>
                    <a:pt x="47" y="42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8" y="39"/>
                    <a:pt x="49" y="37"/>
                    <a:pt x="49" y="36"/>
                  </a:cubicBezTo>
                  <a:cubicBezTo>
                    <a:pt x="49" y="34"/>
                    <a:pt x="48" y="33"/>
                    <a:pt x="47" y="32"/>
                  </a:cubicBezTo>
                  <a:cubicBezTo>
                    <a:pt x="49" y="32"/>
                    <a:pt x="50" y="29"/>
                    <a:pt x="50" y="27"/>
                  </a:cubicBezTo>
                  <a:cubicBezTo>
                    <a:pt x="50" y="25"/>
                    <a:pt x="48" y="23"/>
                    <a:pt x="45" y="23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TextBox 69"/>
          <p:cNvSpPr txBox="1"/>
          <p:nvPr/>
        </p:nvSpPr>
        <p:spPr>
          <a:xfrm>
            <a:off x="4724400" y="3745428"/>
            <a:ext cx="2230995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+mj-lt"/>
              </a:rPr>
              <a:t>SOSTENIBILITA’ SOCIALE</a:t>
            </a:r>
            <a:endParaRPr lang="en-U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5" name="TextBox 77"/>
          <p:cNvSpPr txBox="1"/>
          <p:nvPr/>
        </p:nvSpPr>
        <p:spPr>
          <a:xfrm>
            <a:off x="4724400" y="5105400"/>
            <a:ext cx="302262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CURA E ATTENZIONE DEGLI SPAZI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4112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  <p:bldP spid="8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 descr="IMG_8274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" b="4625"/>
          <a:stretch>
            <a:fillRect/>
          </a:stretch>
        </p:blipFill>
        <p:spPr/>
      </p:pic>
      <p:pic>
        <p:nvPicPr>
          <p:cNvPr id="4" name="Segnaposto immagine 3" descr="Atelier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r="2343"/>
          <a:stretch>
            <a:fillRect/>
          </a:stretch>
        </p:blipFill>
        <p:spPr/>
      </p:pic>
      <p:pic>
        <p:nvPicPr>
          <p:cNvPr id="3" name="Segnaposto immagine 2" descr="Paola Mastrofini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r="684"/>
          <a:stretch>
            <a:fillRect/>
          </a:stretch>
        </p:blipFill>
        <p:spPr/>
      </p:pic>
      <p:pic>
        <p:nvPicPr>
          <p:cNvPr id="5" name="Segnaposto immagine 4" descr="Sfacc.jp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r="978"/>
          <a:stretch>
            <a:fillRect/>
          </a:stretch>
        </p:blipFill>
        <p:spPr/>
      </p:pic>
      <p:sp>
        <p:nvSpPr>
          <p:cNvPr id="23" name="Title 9"/>
          <p:cNvSpPr>
            <a:spLocks noGrp="1"/>
          </p:cNvSpPr>
          <p:nvPr>
            <p:ph type="title"/>
          </p:nvPr>
        </p:nvSpPr>
        <p:spPr>
          <a:xfrm>
            <a:off x="1752600" y="762000"/>
            <a:ext cx="5638800" cy="486587"/>
          </a:xfrm>
        </p:spPr>
        <p:txBody>
          <a:bodyPr/>
          <a:lstStyle/>
          <a:p>
            <a:r>
              <a:rPr lang="en-US" dirty="0" smtClean="0"/>
              <a:t>Rete Locale del </a:t>
            </a:r>
            <a:r>
              <a:rPr lang="en-US" dirty="0" err="1" smtClean="0"/>
              <a:t>Turismo</a:t>
            </a:r>
            <a:r>
              <a:rPr lang="en-US" dirty="0" smtClean="0"/>
              <a:t> </a:t>
            </a:r>
            <a:r>
              <a:rPr lang="en-US" dirty="0" err="1" smtClean="0"/>
              <a:t>Sostenibile</a:t>
            </a: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#NETWORK</a:t>
            </a:r>
            <a:endParaRPr lang="en-US" dirty="0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561" y="2483823"/>
            <a:ext cx="228139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#NETWORK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67805" y="3230434"/>
            <a:ext cx="1077293" cy="27699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Ristoranti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61755" y="3851702"/>
            <a:ext cx="974626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Strutture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ricettive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57385" y="4736069"/>
            <a:ext cx="1411031" cy="55399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Artigiani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</a:p>
          <a:p>
            <a:r>
              <a:rPr lang="en-US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8" name="Immagine 37" descr="enogastronomi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5" y="2956548"/>
            <a:ext cx="769905" cy="769905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651465" y="3810000"/>
            <a:ext cx="709698" cy="656161"/>
            <a:chOff x="762561" y="4025787"/>
            <a:chExt cx="609600" cy="609600"/>
          </a:xfrm>
        </p:grpSpPr>
        <p:sp>
          <p:nvSpPr>
            <p:cNvPr id="40" name="Oval 37"/>
            <p:cNvSpPr/>
            <p:nvPr/>
          </p:nvSpPr>
          <p:spPr>
            <a:xfrm>
              <a:off x="762561" y="4025787"/>
              <a:ext cx="609600" cy="60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61"/>
            <p:cNvSpPr>
              <a:spLocks noEditPoints="1"/>
            </p:cNvSpPr>
            <p:nvPr/>
          </p:nvSpPr>
          <p:spPr bwMode="auto">
            <a:xfrm>
              <a:off x="811396" y="4114800"/>
              <a:ext cx="484004" cy="241300"/>
            </a:xfrm>
            <a:custGeom>
              <a:avLst/>
              <a:gdLst/>
              <a:ahLst/>
              <a:cxnLst>
                <a:cxn ang="0">
                  <a:pos x="184" y="88"/>
                </a:cxn>
                <a:cxn ang="0">
                  <a:pos x="233" y="91"/>
                </a:cxn>
                <a:cxn ang="0">
                  <a:pos x="457" y="104"/>
                </a:cxn>
                <a:cxn ang="0">
                  <a:pos x="466" y="116"/>
                </a:cxn>
                <a:cxn ang="0">
                  <a:pos x="466" y="184"/>
                </a:cxn>
                <a:cxn ang="0">
                  <a:pos x="445" y="204"/>
                </a:cxn>
                <a:cxn ang="0">
                  <a:pos x="24" y="204"/>
                </a:cxn>
                <a:cxn ang="0">
                  <a:pos x="6" y="187"/>
                </a:cxn>
                <a:cxn ang="0">
                  <a:pos x="6" y="101"/>
                </a:cxn>
                <a:cxn ang="0">
                  <a:pos x="184" y="88"/>
                </a:cxn>
                <a:cxn ang="0">
                  <a:pos x="37" y="114"/>
                </a:cxn>
                <a:cxn ang="0">
                  <a:pos x="37" y="172"/>
                </a:cxn>
                <a:cxn ang="0">
                  <a:pos x="430" y="172"/>
                </a:cxn>
                <a:cxn ang="0">
                  <a:pos x="430" y="126"/>
                </a:cxn>
                <a:cxn ang="0">
                  <a:pos x="252" y="122"/>
                </a:cxn>
                <a:cxn ang="0">
                  <a:pos x="149" y="101"/>
                </a:cxn>
                <a:cxn ang="0">
                  <a:pos x="37" y="114"/>
                </a:cxn>
              </a:cxnLst>
              <a:rect l="0" t="0" r="r" b="b"/>
              <a:pathLst>
                <a:path w="466" h="207">
                  <a:moveTo>
                    <a:pt x="184" y="88"/>
                  </a:moveTo>
                  <a:cubicBezTo>
                    <a:pt x="207" y="103"/>
                    <a:pt x="233" y="91"/>
                    <a:pt x="233" y="91"/>
                  </a:cubicBezTo>
                  <a:cubicBezTo>
                    <a:pt x="355" y="50"/>
                    <a:pt x="432" y="85"/>
                    <a:pt x="457" y="104"/>
                  </a:cubicBezTo>
                  <a:cubicBezTo>
                    <a:pt x="463" y="109"/>
                    <a:pt x="466" y="116"/>
                    <a:pt x="466" y="116"/>
                  </a:cubicBezTo>
                  <a:cubicBezTo>
                    <a:pt x="466" y="116"/>
                    <a:pt x="466" y="160"/>
                    <a:pt x="466" y="184"/>
                  </a:cubicBezTo>
                  <a:cubicBezTo>
                    <a:pt x="466" y="207"/>
                    <a:pt x="445" y="204"/>
                    <a:pt x="445" y="204"/>
                  </a:cubicBezTo>
                  <a:cubicBezTo>
                    <a:pt x="445" y="204"/>
                    <a:pt x="47" y="204"/>
                    <a:pt x="24" y="204"/>
                  </a:cubicBezTo>
                  <a:cubicBezTo>
                    <a:pt x="0" y="204"/>
                    <a:pt x="6" y="187"/>
                    <a:pt x="6" y="187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89" y="0"/>
                    <a:pt x="162" y="72"/>
                    <a:pt x="184" y="88"/>
                  </a:cubicBezTo>
                  <a:close/>
                  <a:moveTo>
                    <a:pt x="37" y="114"/>
                  </a:moveTo>
                  <a:cubicBezTo>
                    <a:pt x="37" y="172"/>
                    <a:pt x="37" y="172"/>
                    <a:pt x="37" y="172"/>
                  </a:cubicBezTo>
                  <a:cubicBezTo>
                    <a:pt x="430" y="172"/>
                    <a:pt x="430" y="172"/>
                    <a:pt x="430" y="172"/>
                  </a:cubicBezTo>
                  <a:cubicBezTo>
                    <a:pt x="430" y="126"/>
                    <a:pt x="430" y="126"/>
                    <a:pt x="430" y="126"/>
                  </a:cubicBezTo>
                  <a:cubicBezTo>
                    <a:pt x="430" y="126"/>
                    <a:pt x="347" y="83"/>
                    <a:pt x="252" y="122"/>
                  </a:cubicBezTo>
                  <a:cubicBezTo>
                    <a:pt x="183" y="150"/>
                    <a:pt x="149" y="101"/>
                    <a:pt x="149" y="101"/>
                  </a:cubicBezTo>
                  <a:cubicBezTo>
                    <a:pt x="149" y="101"/>
                    <a:pt x="95" y="51"/>
                    <a:pt x="37" y="11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1" name="Immagine 40" descr="artigianat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4" y="4665767"/>
            <a:ext cx="693627" cy="6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980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 descr="arteevino.jpg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" t="5559" r="761" b="22923"/>
          <a:stretch/>
        </p:blipFill>
        <p:spPr>
          <a:xfrm>
            <a:off x="4714875" y="2667000"/>
            <a:ext cx="3773488" cy="2024063"/>
          </a:xfrm>
        </p:spPr>
      </p:pic>
      <p:pic>
        <p:nvPicPr>
          <p:cNvPr id="2" name="Segnaposto immagine 1" descr="immagine_locandina_generica_1200px_ok.png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 b="11089"/>
          <a:stretch>
            <a:fillRect/>
          </a:stretch>
        </p:blipFill>
        <p:spPr>
          <a:xfrm>
            <a:off x="643682" y="2691314"/>
            <a:ext cx="3773217" cy="2033086"/>
          </a:xfrm>
        </p:spPr>
      </p:pic>
      <p:sp>
        <p:nvSpPr>
          <p:cNvPr id="20" name="Text Placeholder 41"/>
          <p:cNvSpPr>
            <a:spLocks noGrp="1"/>
          </p:cNvSpPr>
          <p:nvPr>
            <p:ph type="body" sz="half" idx="17"/>
          </p:nvPr>
        </p:nvSpPr>
        <p:spPr>
          <a:xfrm>
            <a:off x="643681" y="4912620"/>
            <a:ext cx="3773218" cy="421380"/>
          </a:xfrm>
        </p:spPr>
        <p:txBody>
          <a:bodyPr/>
          <a:lstStyle/>
          <a:p>
            <a:r>
              <a:rPr lang="en-US" sz="1400" dirty="0" smtClean="0"/>
              <a:t>IL BAROCCO: </a:t>
            </a:r>
          </a:p>
          <a:p>
            <a:r>
              <a:rPr lang="en-US" sz="1400" dirty="0" smtClean="0"/>
              <a:t>STILE E GUSTO DI UNA CORTE DEL SEICENTO</a:t>
            </a:r>
            <a:endParaRPr lang="en-US" sz="1400" dirty="0"/>
          </a:p>
        </p:txBody>
      </p:sp>
      <p:sp>
        <p:nvSpPr>
          <p:cNvPr id="22" name="Text Placeholder 44"/>
          <p:cNvSpPr>
            <a:spLocks noGrp="1"/>
          </p:cNvSpPr>
          <p:nvPr>
            <p:ph type="body" sz="half" idx="25"/>
          </p:nvPr>
        </p:nvSpPr>
        <p:spPr>
          <a:xfrm>
            <a:off x="4714724" y="4912620"/>
            <a:ext cx="3773218" cy="497580"/>
          </a:xfrm>
        </p:spPr>
        <p:txBody>
          <a:bodyPr/>
          <a:lstStyle/>
          <a:p>
            <a:r>
              <a:rPr lang="en-US" sz="1400" dirty="0" smtClean="0"/>
              <a:t>MAGNA CORTA: </a:t>
            </a:r>
          </a:p>
          <a:p>
            <a:r>
              <a:rPr lang="en-US" sz="1400" dirty="0" smtClean="0"/>
              <a:t>PRANZO DIFFUSO CASTEL GANDOLFO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RISULTATI OTTENUTI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ITINERARI ED EVENTI ENOGASTRONOMICI</a:t>
            </a:r>
            <a:endParaRPr lang="en-US" dirty="0"/>
          </a:p>
        </p:txBody>
      </p:sp>
      <p:sp>
        <p:nvSpPr>
          <p:cNvPr id="18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5" name="Freeform 152"/>
          <p:cNvSpPr>
            <a:spLocks noChangeAspect="1" noEditPoints="1"/>
          </p:cNvSpPr>
          <p:nvPr/>
        </p:nvSpPr>
        <p:spPr bwMode="auto">
          <a:xfrm>
            <a:off x="2241696" y="713654"/>
            <a:ext cx="577187" cy="5334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oma_CastelliRomani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8742" r="29166" b="3317"/>
          <a:stretch/>
        </p:blipFill>
        <p:spPr>
          <a:xfrm>
            <a:off x="2469385" y="1790775"/>
            <a:ext cx="6293615" cy="4800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36819" y="609600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Inquadramento</a:t>
            </a:r>
            <a:r>
              <a:rPr lang="en-US" sz="28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territoriale</a:t>
            </a: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le 35"/>
          <p:cNvSpPr>
            <a:spLocks noGrp="1"/>
          </p:cNvSpPr>
          <p:nvPr>
            <p:ph type="title"/>
          </p:nvPr>
        </p:nvSpPr>
        <p:spPr>
          <a:xfrm>
            <a:off x="1752600" y="990600"/>
            <a:ext cx="5638800" cy="353524"/>
          </a:xfrm>
        </p:spPr>
        <p:txBody>
          <a:bodyPr/>
          <a:lstStyle/>
          <a:p>
            <a:r>
              <a:rPr lang="en-US" dirty="0" err="1" smtClean="0"/>
              <a:t>Castelli</a:t>
            </a:r>
            <a:r>
              <a:rPr lang="en-US" dirty="0" smtClean="0"/>
              <a:t> Romani (RM) – </a:t>
            </a:r>
            <a:r>
              <a:rPr lang="en-US" dirty="0" err="1" smtClean="0"/>
              <a:t>Analisi</a:t>
            </a:r>
            <a:r>
              <a:rPr lang="en-US" dirty="0" smtClean="0"/>
              <a:t> </a:t>
            </a:r>
            <a:r>
              <a:rPr lang="en-US" dirty="0" err="1" smtClean="0"/>
              <a:t>swot</a:t>
            </a:r>
            <a:r>
              <a:rPr lang="en-US" dirty="0" smtClean="0"/>
              <a:t> (F)</a:t>
            </a:r>
          </a:p>
        </p:txBody>
      </p:sp>
      <p:grpSp>
        <p:nvGrpSpPr>
          <p:cNvPr id="7" name="Group 69"/>
          <p:cNvGrpSpPr/>
          <p:nvPr/>
        </p:nvGrpSpPr>
        <p:grpSpPr>
          <a:xfrm>
            <a:off x="190500" y="2511548"/>
            <a:ext cx="517784" cy="460252"/>
            <a:chOff x="4850840" y="1628613"/>
            <a:chExt cx="685800" cy="609600"/>
          </a:xfrm>
        </p:grpSpPr>
        <p:grpSp>
          <p:nvGrpSpPr>
            <p:cNvPr id="8" name="Group 28"/>
            <p:cNvGrpSpPr/>
            <p:nvPr/>
          </p:nvGrpSpPr>
          <p:grpSpPr>
            <a:xfrm>
              <a:off x="4850840" y="1628613"/>
              <a:ext cx="685800" cy="609600"/>
              <a:chOff x="1676400" y="1657350"/>
              <a:chExt cx="685800" cy="609600"/>
            </a:xfrm>
          </p:grpSpPr>
          <p:sp>
            <p:nvSpPr>
              <p:cNvPr id="10" name="Chevron 72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evron 73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71"/>
            <p:cNvSpPr txBox="1"/>
            <p:nvPr/>
          </p:nvSpPr>
          <p:spPr>
            <a:xfrm flipH="1">
              <a:off x="5176669" y="17260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 Placeholder 3"/>
          <p:cNvSpPr txBox="1">
            <a:spLocks/>
          </p:cNvSpPr>
          <p:nvPr/>
        </p:nvSpPr>
        <p:spPr>
          <a:xfrm>
            <a:off x="762000" y="2511548"/>
            <a:ext cx="3296284" cy="5416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  <a:cs typeface="+mj-cs"/>
              </a:rPr>
              <a:t>PARCO REGIONALE</a:t>
            </a:r>
          </a:p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2"/>
                </a:solidFill>
                <a:cs typeface="+mj-cs"/>
              </a:rPr>
              <a:t>CASTELLI ROMANI</a:t>
            </a:r>
          </a:p>
        </p:txBody>
      </p:sp>
      <p:grpSp>
        <p:nvGrpSpPr>
          <p:cNvPr id="13" name="Group 81"/>
          <p:cNvGrpSpPr/>
          <p:nvPr/>
        </p:nvGrpSpPr>
        <p:grpSpPr>
          <a:xfrm>
            <a:off x="140261" y="4217885"/>
            <a:ext cx="568023" cy="504909"/>
            <a:chOff x="4850840" y="2695413"/>
            <a:chExt cx="685800" cy="609600"/>
          </a:xfrm>
        </p:grpSpPr>
        <p:grpSp>
          <p:nvGrpSpPr>
            <p:cNvPr id="14" name="Group 42"/>
            <p:cNvGrpSpPr/>
            <p:nvPr/>
          </p:nvGrpSpPr>
          <p:grpSpPr>
            <a:xfrm>
              <a:off x="4850840" y="2695413"/>
              <a:ext cx="685800" cy="609600"/>
              <a:chOff x="1676400" y="1657350"/>
              <a:chExt cx="685800" cy="609600"/>
            </a:xfrm>
          </p:grpSpPr>
          <p:sp>
            <p:nvSpPr>
              <p:cNvPr id="16" name="Chevron 84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hevron 85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TextBox 83"/>
            <p:cNvSpPr txBox="1"/>
            <p:nvPr/>
          </p:nvSpPr>
          <p:spPr>
            <a:xfrm flipH="1">
              <a:off x="5176669" y="27928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47"/>
          <p:cNvGrpSpPr/>
          <p:nvPr/>
        </p:nvGrpSpPr>
        <p:grpSpPr>
          <a:xfrm rot="10800000">
            <a:off x="178361" y="1676400"/>
            <a:ext cx="510559" cy="453830"/>
            <a:chOff x="3594809" y="1628613"/>
            <a:chExt cx="685800" cy="609600"/>
          </a:xfrm>
        </p:grpSpPr>
        <p:grpSp>
          <p:nvGrpSpPr>
            <p:cNvPr id="19" name="Group 16"/>
            <p:cNvGrpSpPr/>
            <p:nvPr/>
          </p:nvGrpSpPr>
          <p:grpSpPr>
            <a:xfrm flipH="1">
              <a:off x="3594809" y="1628613"/>
              <a:ext cx="685800" cy="609600"/>
              <a:chOff x="1676400" y="1657350"/>
              <a:chExt cx="685800" cy="609600"/>
            </a:xfrm>
          </p:grpSpPr>
          <p:sp>
            <p:nvSpPr>
              <p:cNvPr id="21" name="Chevron 66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hevron 67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54"/>
            <p:cNvSpPr txBox="1"/>
            <p:nvPr/>
          </p:nvSpPr>
          <p:spPr>
            <a:xfrm>
              <a:off x="3770050" y="17260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 Placeholder 3"/>
          <p:cNvSpPr txBox="1">
            <a:spLocks/>
          </p:cNvSpPr>
          <p:nvPr/>
        </p:nvSpPr>
        <p:spPr>
          <a:xfrm flipH="1">
            <a:off x="762000" y="1811179"/>
            <a:ext cx="3118408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1"/>
                </a:solidFill>
                <a:cs typeface="+mj-cs"/>
              </a:rPr>
              <a:t>ACCESSIBILITA’</a:t>
            </a:r>
          </a:p>
        </p:txBody>
      </p:sp>
      <p:grpSp>
        <p:nvGrpSpPr>
          <p:cNvPr id="25" name="Group 75"/>
          <p:cNvGrpSpPr/>
          <p:nvPr/>
        </p:nvGrpSpPr>
        <p:grpSpPr>
          <a:xfrm rot="10800000">
            <a:off x="178361" y="3368180"/>
            <a:ext cx="582580" cy="517849"/>
            <a:chOff x="3594809" y="2695413"/>
            <a:chExt cx="685800" cy="609600"/>
          </a:xfrm>
        </p:grpSpPr>
        <p:grpSp>
          <p:nvGrpSpPr>
            <p:cNvPr id="26" name="Group 35"/>
            <p:cNvGrpSpPr/>
            <p:nvPr/>
          </p:nvGrpSpPr>
          <p:grpSpPr>
            <a:xfrm flipH="1">
              <a:off x="3594809" y="2695413"/>
              <a:ext cx="685800" cy="609600"/>
              <a:chOff x="1676400" y="1657350"/>
              <a:chExt cx="685800" cy="609600"/>
            </a:xfrm>
          </p:grpSpPr>
          <p:sp>
            <p:nvSpPr>
              <p:cNvPr id="28" name="Chevron 78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hevron 79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TextBox 77"/>
            <p:cNvSpPr txBox="1"/>
            <p:nvPr/>
          </p:nvSpPr>
          <p:spPr>
            <a:xfrm>
              <a:off x="3770050" y="27928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 Placeholder 3"/>
          <p:cNvSpPr txBox="1">
            <a:spLocks/>
          </p:cNvSpPr>
          <p:nvPr/>
        </p:nvSpPr>
        <p:spPr>
          <a:xfrm flipH="1">
            <a:off x="838200" y="3531513"/>
            <a:ext cx="2839084" cy="4308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3"/>
                </a:solidFill>
                <a:cs typeface="+mj-cs"/>
              </a:rPr>
              <a:t>17 COMUNI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.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</p:txBody>
      </p:sp>
      <p:sp>
        <p:nvSpPr>
          <p:cNvPr id="31" name="Text Placeholder 3"/>
          <p:cNvSpPr txBox="1">
            <a:spLocks/>
          </p:cNvSpPr>
          <p:nvPr/>
        </p:nvSpPr>
        <p:spPr>
          <a:xfrm>
            <a:off x="762000" y="4325779"/>
            <a:ext cx="3296283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4"/>
                </a:solidFill>
                <a:cs typeface="+mj-cs"/>
              </a:rPr>
              <a:t>DUE BACINI LACUSTRI </a:t>
            </a:r>
          </a:p>
        </p:txBody>
      </p:sp>
      <p:grpSp>
        <p:nvGrpSpPr>
          <p:cNvPr id="32" name="Group 87"/>
          <p:cNvGrpSpPr/>
          <p:nvPr/>
        </p:nvGrpSpPr>
        <p:grpSpPr>
          <a:xfrm rot="10800000">
            <a:off x="188736" y="5053033"/>
            <a:ext cx="573263" cy="509567"/>
            <a:chOff x="3594809" y="3762213"/>
            <a:chExt cx="685800" cy="609600"/>
          </a:xfrm>
        </p:grpSpPr>
        <p:grpSp>
          <p:nvGrpSpPr>
            <p:cNvPr id="33" name="Group 49"/>
            <p:cNvGrpSpPr/>
            <p:nvPr/>
          </p:nvGrpSpPr>
          <p:grpSpPr>
            <a:xfrm flipH="1">
              <a:off x="3594809" y="3762213"/>
              <a:ext cx="685800" cy="609600"/>
              <a:chOff x="1676400" y="1657350"/>
              <a:chExt cx="685800" cy="609600"/>
            </a:xfrm>
          </p:grpSpPr>
          <p:sp>
            <p:nvSpPr>
              <p:cNvPr id="35" name="Chevron 90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hevron 91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TextBox 89"/>
            <p:cNvSpPr txBox="1"/>
            <p:nvPr/>
          </p:nvSpPr>
          <p:spPr>
            <a:xfrm>
              <a:off x="3770050" y="38596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 Placeholder 3"/>
          <p:cNvSpPr txBox="1">
            <a:spLocks/>
          </p:cNvSpPr>
          <p:nvPr/>
        </p:nvSpPr>
        <p:spPr>
          <a:xfrm flipH="1">
            <a:off x="838200" y="5077158"/>
            <a:ext cx="2322008" cy="71404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5"/>
                </a:solidFill>
                <a:cs typeface="+mj-cs"/>
              </a:rPr>
              <a:t>PATRIMONIO CULTURALE</a:t>
            </a:r>
          </a:p>
          <a:p>
            <a:pPr lvl="0" algn="r" defTabSz="914400">
              <a:spcBef>
                <a:spcPct val="20000"/>
              </a:spcBef>
              <a:defRPr/>
            </a:pPr>
            <a:r>
              <a:rPr lang="en-US" sz="1200" dirty="0" smtClean="0">
                <a:solidFill>
                  <a:srgbClr val="262626"/>
                </a:solidFill>
                <a:cs typeface="+mj-cs"/>
              </a:rPr>
              <a:t>.</a:t>
            </a:r>
            <a:endParaRPr lang="en-US" sz="1200" dirty="0">
              <a:solidFill>
                <a:srgbClr val="262626"/>
              </a:solidFill>
              <a:cs typeface="+mj-cs"/>
            </a:endParaRPr>
          </a:p>
        </p:txBody>
      </p:sp>
      <p:grpSp>
        <p:nvGrpSpPr>
          <p:cNvPr id="38" name="Group 93"/>
          <p:cNvGrpSpPr/>
          <p:nvPr/>
        </p:nvGrpSpPr>
        <p:grpSpPr>
          <a:xfrm>
            <a:off x="152400" y="5994489"/>
            <a:ext cx="542825" cy="482511"/>
            <a:chOff x="4850840" y="3762213"/>
            <a:chExt cx="685800" cy="609600"/>
          </a:xfrm>
        </p:grpSpPr>
        <p:grpSp>
          <p:nvGrpSpPr>
            <p:cNvPr id="39" name="Group 56"/>
            <p:cNvGrpSpPr/>
            <p:nvPr/>
          </p:nvGrpSpPr>
          <p:grpSpPr>
            <a:xfrm>
              <a:off x="4850840" y="3762213"/>
              <a:ext cx="685800" cy="609600"/>
              <a:chOff x="1676400" y="1657350"/>
              <a:chExt cx="685800" cy="609600"/>
            </a:xfrm>
          </p:grpSpPr>
          <p:sp>
            <p:nvSpPr>
              <p:cNvPr id="41" name="Chevron 96"/>
              <p:cNvSpPr/>
              <p:nvPr/>
            </p:nvSpPr>
            <p:spPr>
              <a:xfrm>
                <a:off x="16764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Chevron 97"/>
              <p:cNvSpPr/>
              <p:nvPr/>
            </p:nvSpPr>
            <p:spPr>
              <a:xfrm>
                <a:off x="1752600" y="1657350"/>
                <a:ext cx="609600" cy="609600"/>
              </a:xfrm>
              <a:prstGeom prst="chevron">
                <a:avLst>
                  <a:gd name="adj" fmla="val 3022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0" name="TextBox 95"/>
            <p:cNvSpPr txBox="1"/>
            <p:nvPr/>
          </p:nvSpPr>
          <p:spPr>
            <a:xfrm flipH="1">
              <a:off x="5176669" y="3859606"/>
              <a:ext cx="184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 Placeholder 3"/>
          <p:cNvSpPr txBox="1">
            <a:spLocks/>
          </p:cNvSpPr>
          <p:nvPr/>
        </p:nvSpPr>
        <p:spPr>
          <a:xfrm>
            <a:off x="762000" y="5984557"/>
            <a:ext cx="2839083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91440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accent6"/>
                </a:solidFill>
                <a:cs typeface="+mj-cs"/>
              </a:rPr>
              <a:t>PATRIMONIO ENOGASTRONOMICO</a:t>
            </a:r>
          </a:p>
        </p:txBody>
      </p:sp>
    </p:spTree>
    <p:extLst>
      <p:ext uri="{BB962C8B-B14F-4D97-AF65-F5344CB8AC3E}">
        <p14:creationId xmlns:p14="http://schemas.microsoft.com/office/powerpoint/2010/main" val="130443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30" grpId="0"/>
      <p:bldP spid="31" grpId="0"/>
      <p:bldP spid="37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immagine 12" descr="Paola Mastrofini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2" b="9782"/>
          <a:stretch>
            <a:fillRect/>
          </a:stretch>
        </p:blipFill>
        <p:spPr>
          <a:xfrm>
            <a:off x="643682" y="2691314"/>
            <a:ext cx="3773217" cy="2033086"/>
          </a:xfrm>
        </p:spPr>
      </p:pic>
      <p:sp>
        <p:nvSpPr>
          <p:cNvPr id="5" name="Segnaposto testo 4"/>
          <p:cNvSpPr>
            <a:spLocks noGrp="1"/>
          </p:cNvSpPr>
          <p:nvPr>
            <p:ph type="body" sz="half" idx="17"/>
          </p:nvPr>
        </p:nvSpPr>
        <p:spPr>
          <a:xfrm>
            <a:off x="643681" y="4912620"/>
            <a:ext cx="3773218" cy="192780"/>
          </a:xfrm>
        </p:spPr>
        <p:txBody>
          <a:bodyPr/>
          <a:lstStyle/>
          <a:p>
            <a:r>
              <a:rPr lang="it-IT" sz="1400" dirty="0" smtClean="0"/>
              <a:t>TOUR DEGLI ARTIGIANI</a:t>
            </a:r>
            <a:endParaRPr lang="it-IT" sz="1400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5"/>
          </p:nvPr>
        </p:nvSpPr>
        <p:spPr>
          <a:xfrm>
            <a:off x="4714724" y="4912620"/>
            <a:ext cx="3773218" cy="192780"/>
          </a:xfrm>
        </p:spPr>
        <p:txBody>
          <a:bodyPr/>
          <a:lstStyle/>
          <a:p>
            <a:r>
              <a:rPr lang="it-IT" sz="1400" dirty="0" smtClean="0"/>
              <a:t>ARCHEOFOOD</a:t>
            </a:r>
            <a:endParaRPr lang="it-IT" sz="1400" dirty="0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RISULTATI OTTENUTI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half" idx="2"/>
          </p:nvPr>
        </p:nvSpPr>
        <p:spPr>
          <a:xfrm>
            <a:off x="2514600" y="1247054"/>
            <a:ext cx="4114800" cy="200746"/>
          </a:xfrm>
        </p:spPr>
        <p:txBody>
          <a:bodyPr/>
          <a:lstStyle/>
          <a:p>
            <a:r>
              <a:rPr lang="en-US" dirty="0" smtClean="0"/>
              <a:t>ITINERARI CULTURALI ED ENOGASTRONOMICI</a:t>
            </a:r>
            <a:endParaRPr lang="en-US" dirty="0"/>
          </a:p>
        </p:txBody>
      </p:sp>
      <p:sp>
        <p:nvSpPr>
          <p:cNvPr id="19" name="Freeform 152"/>
          <p:cNvSpPr>
            <a:spLocks noChangeAspect="1" noEditPoints="1"/>
          </p:cNvSpPr>
          <p:nvPr/>
        </p:nvSpPr>
        <p:spPr bwMode="auto">
          <a:xfrm>
            <a:off x="2241696" y="701361"/>
            <a:ext cx="577187" cy="5334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Segnaposto immagine 21" descr="filename-polpo-nocciola.jpg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9697"/>
          <a:stretch>
            <a:fillRect/>
          </a:stretch>
        </p:blipFill>
        <p:spPr>
          <a:xfrm>
            <a:off x="4714725" y="2700939"/>
            <a:ext cx="3773217" cy="2023461"/>
          </a:xfrm>
        </p:spPr>
      </p:pic>
    </p:spTree>
    <p:extLst>
      <p:ext uri="{BB962C8B-B14F-4D97-AF65-F5344CB8AC3E}">
        <p14:creationId xmlns:p14="http://schemas.microsoft.com/office/powerpoint/2010/main" val="2711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immagine 14"/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6" b="23226"/>
          <a:stretch>
            <a:fillRect/>
          </a:stretch>
        </p:blipFill>
        <p:spPr>
          <a:xfrm>
            <a:off x="4714725" y="2700939"/>
            <a:ext cx="3773217" cy="2023461"/>
          </a:xfrm>
        </p:spPr>
      </p:pic>
      <p:sp>
        <p:nvSpPr>
          <p:cNvPr id="5" name="Segnaposto testo 4"/>
          <p:cNvSpPr>
            <a:spLocks noGrp="1"/>
          </p:cNvSpPr>
          <p:nvPr>
            <p:ph type="body" sz="half" idx="17"/>
          </p:nvPr>
        </p:nvSpPr>
        <p:spPr>
          <a:xfrm>
            <a:off x="643681" y="4912620"/>
            <a:ext cx="3773218" cy="573780"/>
          </a:xfrm>
        </p:spPr>
        <p:txBody>
          <a:bodyPr/>
          <a:lstStyle/>
          <a:p>
            <a:r>
              <a:rPr lang="it-IT" sz="1400" dirty="0" smtClean="0"/>
              <a:t>ESCURSIONE NATURALISTICA:</a:t>
            </a:r>
          </a:p>
          <a:p>
            <a:r>
              <a:rPr lang="it-IT" sz="1400" dirty="0" smtClean="0"/>
              <a:t>VOCI E ODORI NOTTURNI DEL BOSCO</a:t>
            </a:r>
            <a:endParaRPr lang="it-IT" sz="1400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5"/>
          </p:nvPr>
        </p:nvSpPr>
        <p:spPr>
          <a:xfrm>
            <a:off x="4714724" y="4988820"/>
            <a:ext cx="3773218" cy="497580"/>
          </a:xfrm>
        </p:spPr>
        <p:txBody>
          <a:bodyPr/>
          <a:lstStyle/>
          <a:p>
            <a:r>
              <a:rPr lang="it-IT" sz="1400" dirty="0" smtClean="0"/>
              <a:t>WEEKEND: </a:t>
            </a:r>
          </a:p>
          <a:p>
            <a:r>
              <a:rPr lang="it-IT" sz="1400" dirty="0" smtClean="0"/>
              <a:t>ACQUA E PIETRA</a:t>
            </a:r>
            <a:endParaRPr lang="it-IT" sz="1400" dirty="0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RISULTATI </a:t>
            </a:r>
            <a:r>
              <a:rPr lang="it-IT" dirty="0" smtClean="0"/>
              <a:t>OTTENUTI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6" name="Segnaposto immagine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>
          <a:xfrm>
            <a:off x="643682" y="2691314"/>
            <a:ext cx="3773217" cy="2033086"/>
          </a:xfrm>
        </p:spPr>
      </p:pic>
      <p:sp>
        <p:nvSpPr>
          <p:cNvPr id="19" name="Freeform 152"/>
          <p:cNvSpPr>
            <a:spLocks noChangeAspect="1" noEditPoints="1"/>
          </p:cNvSpPr>
          <p:nvPr/>
        </p:nvSpPr>
        <p:spPr bwMode="auto">
          <a:xfrm>
            <a:off x="2226006" y="628363"/>
            <a:ext cx="577187" cy="5334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half" idx="2"/>
          </p:nvPr>
        </p:nvSpPr>
        <p:spPr>
          <a:xfrm>
            <a:off x="2514600" y="1247054"/>
            <a:ext cx="4114800" cy="200746"/>
          </a:xfrm>
        </p:spPr>
        <p:txBody>
          <a:bodyPr/>
          <a:lstStyle/>
          <a:p>
            <a:r>
              <a:rPr lang="en-US" dirty="0" smtClean="0"/>
              <a:t>ITINERARI NATURALISTICI</a:t>
            </a:r>
            <a:r>
              <a:rPr lang="en-US" dirty="0"/>
              <a:t> </a:t>
            </a:r>
            <a:r>
              <a:rPr lang="en-US" dirty="0" smtClean="0"/>
              <a:t>E CULTURALI</a:t>
            </a:r>
            <a:endParaRPr lang="en-US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31" y="174407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half" idx="17"/>
          </p:nvPr>
        </p:nvSpPr>
        <p:spPr>
          <a:xfrm>
            <a:off x="771073" y="5662984"/>
            <a:ext cx="3773218" cy="433015"/>
          </a:xfrm>
        </p:spPr>
        <p:txBody>
          <a:bodyPr/>
          <a:lstStyle/>
          <a:p>
            <a:r>
              <a:rPr lang="it-IT" sz="1400" dirty="0" smtClean="0"/>
              <a:t>TREKKING PARCHI STORICI</a:t>
            </a:r>
            <a:endParaRPr lang="it-IT" sz="1400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half" idx="25"/>
          </p:nvPr>
        </p:nvSpPr>
        <p:spPr>
          <a:xfrm>
            <a:off x="4565073" y="5787084"/>
            <a:ext cx="3773218" cy="385116"/>
          </a:xfrm>
        </p:spPr>
        <p:txBody>
          <a:bodyPr/>
          <a:lstStyle/>
          <a:p>
            <a:r>
              <a:rPr lang="it-IT" sz="1400" dirty="0" smtClean="0"/>
              <a:t>GAL CASTELLI ROMANI MONTI PRENESTINI:</a:t>
            </a:r>
          </a:p>
          <a:p>
            <a:r>
              <a:rPr lang="it-IT" sz="1400" dirty="0" smtClean="0"/>
              <a:t>TERRE OSPITALI</a:t>
            </a:r>
            <a:endParaRPr lang="it-IT" sz="1400" dirty="0"/>
          </a:p>
        </p:txBody>
      </p:sp>
      <p:sp>
        <p:nvSpPr>
          <p:cNvPr id="11" name="Segnaposto testo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#PARTNERSHIP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6" name="Segnaposto immagine 15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6" b="8246"/>
          <a:stretch>
            <a:fillRect/>
          </a:stretch>
        </p:blipFill>
        <p:spPr>
          <a:xfrm>
            <a:off x="4685604" y="2692730"/>
            <a:ext cx="3773488" cy="2884211"/>
          </a:xfrm>
        </p:spPr>
      </p:pic>
      <p:pic>
        <p:nvPicPr>
          <p:cNvPr id="18" name="Segnaposto immagine 17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r="9253"/>
          <a:stretch>
            <a:fillRect/>
          </a:stretch>
        </p:blipFill>
        <p:spPr>
          <a:xfrm>
            <a:off x="642938" y="2630488"/>
            <a:ext cx="3773487" cy="2894012"/>
          </a:xfrm>
        </p:spPr>
      </p:pic>
      <p:sp>
        <p:nvSpPr>
          <p:cNvPr id="19" name="Titolo 9"/>
          <p:cNvSpPr>
            <a:spLocks noGrp="1"/>
          </p:cNvSpPr>
          <p:nvPr>
            <p:ph type="title"/>
          </p:nvPr>
        </p:nvSpPr>
        <p:spPr>
          <a:xfrm>
            <a:off x="1752600" y="895063"/>
            <a:ext cx="5638800" cy="353524"/>
          </a:xfrm>
        </p:spPr>
        <p:txBody>
          <a:bodyPr/>
          <a:lstStyle/>
          <a:p>
            <a:r>
              <a:rPr lang="it-IT" dirty="0"/>
              <a:t>RISULTATI </a:t>
            </a:r>
            <a:r>
              <a:rPr lang="it-IT" dirty="0" smtClean="0"/>
              <a:t>OTTENUTI</a:t>
            </a:r>
            <a:endParaRPr lang="it-IT" dirty="0"/>
          </a:p>
        </p:txBody>
      </p:sp>
      <p:sp>
        <p:nvSpPr>
          <p:cNvPr id="20" name="Freeform 152"/>
          <p:cNvSpPr>
            <a:spLocks noChangeAspect="1" noEditPoints="1"/>
          </p:cNvSpPr>
          <p:nvPr/>
        </p:nvSpPr>
        <p:spPr bwMode="auto">
          <a:xfrm>
            <a:off x="2241087" y="695850"/>
            <a:ext cx="577187" cy="5334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chermata 2015-12-02 alle 17.42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8080">
            <a:off x="4959244" y="2603748"/>
            <a:ext cx="3708400" cy="2540000"/>
          </a:xfrm>
          <a:prstGeom prst="rect">
            <a:avLst/>
          </a:prstGeom>
        </p:spPr>
      </p:pic>
      <p:sp>
        <p:nvSpPr>
          <p:cNvPr id="14" name="Titolo 9"/>
          <p:cNvSpPr>
            <a:spLocks noGrp="1"/>
          </p:cNvSpPr>
          <p:nvPr>
            <p:ph type="title"/>
          </p:nvPr>
        </p:nvSpPr>
        <p:spPr>
          <a:xfrm>
            <a:off x="2059623" y="674699"/>
            <a:ext cx="5638800" cy="353524"/>
          </a:xfrm>
        </p:spPr>
        <p:txBody>
          <a:bodyPr/>
          <a:lstStyle/>
          <a:p>
            <a:r>
              <a:rPr lang="it-IT" sz="2400" dirty="0"/>
              <a:t>RISULTATI </a:t>
            </a:r>
            <a:r>
              <a:rPr lang="it-IT" sz="2400" dirty="0" smtClean="0"/>
              <a:t>OTTENUTI</a:t>
            </a:r>
            <a:endParaRPr lang="it-IT" sz="2400" dirty="0"/>
          </a:p>
        </p:txBody>
      </p:sp>
      <p:sp>
        <p:nvSpPr>
          <p:cNvPr id="15" name="Freeform 152"/>
          <p:cNvSpPr>
            <a:spLocks noChangeAspect="1" noEditPoints="1"/>
          </p:cNvSpPr>
          <p:nvPr/>
        </p:nvSpPr>
        <p:spPr bwMode="auto">
          <a:xfrm>
            <a:off x="2623213" y="407999"/>
            <a:ext cx="577187" cy="5334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half" idx="2"/>
          </p:nvPr>
        </p:nvSpPr>
        <p:spPr>
          <a:xfrm>
            <a:off x="3048000" y="1110207"/>
            <a:ext cx="4114800" cy="200746"/>
          </a:xfrm>
        </p:spPr>
        <p:txBody>
          <a:bodyPr/>
          <a:lstStyle/>
          <a:p>
            <a:r>
              <a:rPr lang="en-US" dirty="0" smtClean="0"/>
              <a:t>PARTNERSHIP E CONVENZIONI</a:t>
            </a:r>
            <a:endParaRPr lang="en-US" dirty="0"/>
          </a:p>
        </p:txBody>
      </p:sp>
      <p:pic>
        <p:nvPicPr>
          <p:cNvPr id="17" name="Segnaposto immagine 2" descr="Gabriele_Pagnanelli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7" b="11127"/>
          <a:stretch/>
        </p:blipFill>
        <p:spPr>
          <a:xfrm>
            <a:off x="450580" y="1531938"/>
            <a:ext cx="3969020" cy="4640262"/>
          </a:xfrm>
          <a:prstGeom prst="downArrowCallout">
            <a:avLst>
              <a:gd name="adj1" fmla="val 0"/>
              <a:gd name="adj2" fmla="val 0"/>
              <a:gd name="adj3" fmla="val 7487"/>
              <a:gd name="adj4" fmla="val 92647"/>
            </a:avLst>
          </a:prstGeom>
        </p:spPr>
      </p:pic>
      <p:sp>
        <p:nvSpPr>
          <p:cNvPr id="18" name="Segnaposto testo 4"/>
          <p:cNvSpPr txBox="1">
            <a:spLocks/>
          </p:cNvSpPr>
          <p:nvPr/>
        </p:nvSpPr>
        <p:spPr>
          <a:xfrm>
            <a:off x="643681" y="5979420"/>
            <a:ext cx="3773218" cy="1927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 b="1" dirty="0" smtClean="0">
                <a:solidFill>
                  <a:schemeClr val="accent1"/>
                </a:solidFill>
              </a:rPr>
              <a:t>TITOLARE RISTORANTE</a:t>
            </a:r>
            <a:endParaRPr lang="it-IT" sz="1400" b="1" dirty="0">
              <a:solidFill>
                <a:schemeClr val="accent1"/>
              </a:solidFill>
            </a:endParaRPr>
          </a:p>
        </p:txBody>
      </p:sp>
      <p:sp>
        <p:nvSpPr>
          <p:cNvPr id="20" name="Segnaposto testo 4"/>
          <p:cNvSpPr txBox="1">
            <a:spLocks/>
          </p:cNvSpPr>
          <p:nvPr/>
        </p:nvSpPr>
        <p:spPr>
          <a:xfrm>
            <a:off x="5029200" y="5957802"/>
            <a:ext cx="3773218" cy="1927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 b="1" dirty="0" smtClean="0">
                <a:solidFill>
                  <a:schemeClr val="accent3"/>
                </a:solidFill>
              </a:rPr>
              <a:t>CASTELLI ROMANI GREEN CARD</a:t>
            </a:r>
            <a:endParaRPr lang="it-IT" sz="1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9"/>
          <p:cNvSpPr>
            <a:spLocks noGrp="1"/>
          </p:cNvSpPr>
          <p:nvPr>
            <p:ph type="title"/>
          </p:nvPr>
        </p:nvSpPr>
        <p:spPr>
          <a:xfrm>
            <a:off x="1623373" y="592684"/>
            <a:ext cx="6248400" cy="666840"/>
          </a:xfrm>
        </p:spPr>
        <p:txBody>
          <a:bodyPr/>
          <a:lstStyle/>
          <a:p>
            <a:r>
              <a:rPr lang="it-IT" sz="2400" dirty="0"/>
              <a:t>RISULTATI </a:t>
            </a:r>
            <a:r>
              <a:rPr lang="it-IT" sz="2400" dirty="0" smtClean="0"/>
              <a:t>OTTENUTI </a:t>
            </a:r>
            <a:endParaRPr lang="it-IT" sz="2400" dirty="0"/>
          </a:p>
        </p:txBody>
      </p:sp>
      <p:sp>
        <p:nvSpPr>
          <p:cNvPr id="15" name="Freeform 152"/>
          <p:cNvSpPr>
            <a:spLocks noChangeAspect="1" noEditPoints="1"/>
          </p:cNvSpPr>
          <p:nvPr/>
        </p:nvSpPr>
        <p:spPr bwMode="auto">
          <a:xfrm>
            <a:off x="2401579" y="447720"/>
            <a:ext cx="577187" cy="533400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half" idx="2"/>
          </p:nvPr>
        </p:nvSpPr>
        <p:spPr>
          <a:xfrm>
            <a:off x="2401579" y="1108581"/>
            <a:ext cx="4114800" cy="200746"/>
          </a:xfrm>
        </p:spPr>
        <p:txBody>
          <a:bodyPr/>
          <a:lstStyle/>
          <a:p>
            <a:r>
              <a:rPr lang="en-US" dirty="0" smtClean="0"/>
              <a:t>PARTNERSHIP</a:t>
            </a:r>
            <a:endParaRPr lang="en-US" dirty="0"/>
          </a:p>
        </p:txBody>
      </p:sp>
      <p:sp>
        <p:nvSpPr>
          <p:cNvPr id="18" name="Segnaposto testo 4"/>
          <p:cNvSpPr txBox="1">
            <a:spLocks/>
          </p:cNvSpPr>
          <p:nvPr/>
        </p:nvSpPr>
        <p:spPr>
          <a:xfrm>
            <a:off x="1408382" y="5791200"/>
            <a:ext cx="3773218" cy="1927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 b="1" dirty="0" smtClean="0">
                <a:solidFill>
                  <a:schemeClr val="accent1"/>
                </a:solidFill>
              </a:rPr>
              <a:t>B&amp;B ATELIER SUL LAGO</a:t>
            </a:r>
          </a:p>
          <a:p>
            <a:pPr marL="0" indent="0" algn="ctr">
              <a:buNone/>
            </a:pPr>
            <a:endParaRPr lang="it-IT" sz="1400" b="1" dirty="0">
              <a:solidFill>
                <a:schemeClr val="accent1"/>
              </a:solidFill>
            </a:endParaRPr>
          </a:p>
        </p:txBody>
      </p:sp>
      <p:sp>
        <p:nvSpPr>
          <p:cNvPr id="20" name="Segnaposto testo 4"/>
          <p:cNvSpPr txBox="1">
            <a:spLocks/>
          </p:cNvSpPr>
          <p:nvPr/>
        </p:nvSpPr>
        <p:spPr>
          <a:xfrm>
            <a:off x="4953000" y="5827020"/>
            <a:ext cx="3773218" cy="1927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 b="1" dirty="0" smtClean="0">
                <a:solidFill>
                  <a:schemeClr val="accent3"/>
                </a:solidFill>
              </a:rPr>
              <a:t>CASTELLI ROMANI GREEN CARD</a:t>
            </a:r>
            <a:endParaRPr lang="it-IT" sz="1400" b="1" dirty="0">
              <a:solidFill>
                <a:schemeClr val="accent3"/>
              </a:solidFill>
            </a:endParaRPr>
          </a:p>
        </p:txBody>
      </p:sp>
      <p:pic>
        <p:nvPicPr>
          <p:cNvPr id="4" name="Segnaposto immagine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r="3812"/>
          <a:stretch>
            <a:fillRect/>
          </a:stretch>
        </p:blipFill>
        <p:spPr>
          <a:xfrm rot="20363749">
            <a:off x="695273" y="2288299"/>
            <a:ext cx="4461429" cy="3030108"/>
          </a:xfrm>
        </p:spPr>
      </p:pic>
      <p:pic>
        <p:nvPicPr>
          <p:cNvPr id="13" name="Immagine 12" descr="Schermata 2015-12-02 alle 17.42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8080">
            <a:off x="4502043" y="2512524"/>
            <a:ext cx="37084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9979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 descr="mappa_strappo_marzo2013_giornali-1.pdf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3490"/>
          <a:stretch>
            <a:fillRect/>
          </a:stretch>
        </p:blipFill>
        <p:spPr/>
      </p:pic>
      <p:sp>
        <p:nvSpPr>
          <p:cNvPr id="30" name="Rectangle 29"/>
          <p:cNvSpPr/>
          <p:nvPr/>
        </p:nvSpPr>
        <p:spPr bwMode="auto">
          <a:xfrm>
            <a:off x="0" y="4495800"/>
            <a:ext cx="4495800" cy="9364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57200" y="3887867"/>
            <a:ext cx="0" cy="3626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-76200" y="4626114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MAPPA RETE LOCALE DEL TURISMO SOSTENIBILE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2381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2" descr="mappa_strappo_marzo2013_giornali-2.pdf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3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83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95"/>
          <p:cNvSpPr>
            <a:spLocks noGrp="1"/>
          </p:cNvSpPr>
          <p:nvPr>
            <p:ph type="title"/>
          </p:nvPr>
        </p:nvSpPr>
        <p:spPr>
          <a:xfrm>
            <a:off x="2286000" y="1066800"/>
            <a:ext cx="5638800" cy="353524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RETE LOCALE DEL TURISMO SOSTENIBILE </a:t>
            </a:r>
            <a:br>
              <a:rPr lang="en-US" dirty="0" smtClean="0"/>
            </a:br>
            <a:r>
              <a:rPr lang="en-US" dirty="0" smtClean="0"/>
              <a:t>MAPPA WEB</a:t>
            </a:r>
            <a:endParaRPr lang="en-US" dirty="0"/>
          </a:p>
        </p:txBody>
      </p:sp>
      <p:pic>
        <p:nvPicPr>
          <p:cNvPr id="2" name="Segnaposto immagine 1" descr="Schermata 2015-12-03 alle 08.46.42.pn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r="17255"/>
          <a:stretch>
            <a:fillRect/>
          </a:stretch>
        </p:blipFill>
        <p:spPr/>
      </p:pic>
      <p:sp>
        <p:nvSpPr>
          <p:cNvPr id="79" name="TextBox 78"/>
          <p:cNvSpPr txBox="1"/>
          <p:nvPr/>
        </p:nvSpPr>
        <p:spPr>
          <a:xfrm>
            <a:off x="1143000" y="2667000"/>
            <a:ext cx="2000386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 dirty="0" smtClean="0">
                <a:solidFill>
                  <a:schemeClr val="accent4"/>
                </a:solidFill>
              </a:rPr>
              <a:t>MANGIARE</a:t>
            </a:r>
            <a:endParaRPr lang="en-US" sz="1600" b="1" dirty="0">
              <a:solidFill>
                <a:schemeClr val="accent4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95400" y="3609201"/>
            <a:ext cx="154250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</a:rPr>
              <a:t>DORMIRE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79279" y="4308157"/>
            <a:ext cx="1792521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 dirty="0" smtClean="0">
                <a:solidFill>
                  <a:schemeClr val="accent3"/>
                </a:solidFill>
              </a:rPr>
              <a:t>CONVENZIONI</a:t>
            </a:r>
          </a:p>
          <a:p>
            <a:r>
              <a:rPr lang="en-US" sz="1600" b="1" dirty="0" smtClean="0">
                <a:solidFill>
                  <a:schemeClr val="accent3"/>
                </a:solidFill>
              </a:rPr>
              <a:t>CARD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096000" y="2514600"/>
            <a:ext cx="154250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600" b="1" dirty="0" smtClean="0">
                <a:solidFill>
                  <a:srgbClr val="237DB9"/>
                </a:solidFill>
              </a:rPr>
              <a:t>PERCORSI E ITINERARI</a:t>
            </a:r>
            <a:endParaRPr lang="en-US" sz="1600" b="1" dirty="0">
              <a:solidFill>
                <a:srgbClr val="237DB9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6096000" y="3429000"/>
            <a:ext cx="1542507" cy="492443"/>
            <a:chOff x="5863395" y="2079109"/>
            <a:chExt cx="1542507" cy="492443"/>
          </a:xfrm>
        </p:grpSpPr>
        <p:sp>
          <p:nvSpPr>
            <p:cNvPr id="91" name="TextBox 90"/>
            <p:cNvSpPr txBox="1"/>
            <p:nvPr/>
          </p:nvSpPr>
          <p:spPr>
            <a:xfrm>
              <a:off x="5863396" y="2079109"/>
              <a:ext cx="154250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accent6"/>
                  </a:solidFill>
                </a:rPr>
                <a:t>BOTTEGHE ARTIGIANE</a:t>
              </a:r>
              <a:endParaRPr lang="en-US" sz="1600" b="1" dirty="0">
                <a:solidFill>
                  <a:schemeClr val="accent6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863395" y="2283715"/>
              <a:ext cx="1542507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r" defTabSz="914400">
                <a:spcBef>
                  <a:spcPct val="20000"/>
                </a:spcBef>
                <a:defRPr/>
              </a:pP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3" name="Group 118"/>
          <p:cNvGrpSpPr/>
          <p:nvPr/>
        </p:nvGrpSpPr>
        <p:grpSpPr>
          <a:xfrm>
            <a:off x="6077493" y="4267200"/>
            <a:ext cx="1542507" cy="492443"/>
            <a:chOff x="5863395" y="2821530"/>
            <a:chExt cx="1542507" cy="492443"/>
          </a:xfrm>
        </p:grpSpPr>
        <p:sp>
          <p:nvSpPr>
            <p:cNvPr id="94" name="TextBox 93"/>
            <p:cNvSpPr txBox="1"/>
            <p:nvPr/>
          </p:nvSpPr>
          <p:spPr>
            <a:xfrm>
              <a:off x="5863396" y="2821530"/>
              <a:ext cx="154250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PUNTI </a:t>
              </a:r>
            </a:p>
            <a:p>
              <a:pPr algn="r"/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PANORAMICI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863395" y="3032606"/>
              <a:ext cx="1542507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r" defTabSz="914400">
                <a:spcBef>
                  <a:spcPct val="20000"/>
                </a:spcBef>
                <a:defRPr/>
              </a:pP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4" name="Immagine 3" descr="enogastronom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4584"/>
            <a:ext cx="659616" cy="659616"/>
          </a:xfrm>
          <a:prstGeom prst="rect">
            <a:avLst/>
          </a:prstGeom>
        </p:spPr>
      </p:pic>
      <p:grpSp>
        <p:nvGrpSpPr>
          <p:cNvPr id="46" name="Group 322"/>
          <p:cNvGrpSpPr/>
          <p:nvPr/>
        </p:nvGrpSpPr>
        <p:grpSpPr>
          <a:xfrm>
            <a:off x="1398394" y="1110136"/>
            <a:ext cx="870492" cy="620224"/>
            <a:chOff x="1549400" y="2643188"/>
            <a:chExt cx="598487" cy="533400"/>
          </a:xfrm>
        </p:grpSpPr>
        <p:sp>
          <p:nvSpPr>
            <p:cNvPr id="47" name="Oval 291"/>
            <p:cNvSpPr>
              <a:spLocks noChangeArrowheads="1"/>
            </p:cNvSpPr>
            <p:nvPr/>
          </p:nvSpPr>
          <p:spPr bwMode="auto">
            <a:xfrm>
              <a:off x="1785938" y="2643188"/>
              <a:ext cx="90487" cy="9048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2"/>
            <p:cNvSpPr>
              <a:spLocks/>
            </p:cNvSpPr>
            <p:nvPr/>
          </p:nvSpPr>
          <p:spPr bwMode="auto">
            <a:xfrm>
              <a:off x="1611313" y="2725738"/>
              <a:ext cx="404812" cy="419100"/>
            </a:xfrm>
            <a:custGeom>
              <a:avLst/>
              <a:gdLst/>
              <a:ahLst/>
              <a:cxnLst>
                <a:cxn ang="0">
                  <a:pos x="30" y="73"/>
                </a:cxn>
                <a:cxn ang="0">
                  <a:pos x="6" y="134"/>
                </a:cxn>
                <a:cxn ang="0">
                  <a:pos x="25" y="142"/>
                </a:cxn>
                <a:cxn ang="0">
                  <a:pos x="47" y="84"/>
                </a:cxn>
                <a:cxn ang="0">
                  <a:pos x="63" y="100"/>
                </a:cxn>
                <a:cxn ang="0">
                  <a:pos x="66" y="106"/>
                </a:cxn>
                <a:cxn ang="0">
                  <a:pos x="72" y="144"/>
                </a:cxn>
                <a:cxn ang="0">
                  <a:pos x="90" y="141"/>
                </a:cxn>
                <a:cxn ang="0">
                  <a:pos x="82" y="93"/>
                </a:cxn>
                <a:cxn ang="0">
                  <a:pos x="79" y="86"/>
                </a:cxn>
                <a:cxn ang="0">
                  <a:pos x="63" y="67"/>
                </a:cxn>
                <a:cxn ang="0">
                  <a:pos x="63" y="64"/>
                </a:cxn>
                <a:cxn ang="0">
                  <a:pos x="75" y="40"/>
                </a:cxn>
                <a:cxn ang="0">
                  <a:pos x="76" y="40"/>
                </a:cxn>
                <a:cxn ang="0">
                  <a:pos x="90" y="53"/>
                </a:cxn>
                <a:cxn ang="0">
                  <a:pos x="113" y="63"/>
                </a:cxn>
                <a:cxn ang="0">
                  <a:pos x="117" y="64"/>
                </a:cxn>
                <a:cxn ang="0">
                  <a:pos x="100" y="119"/>
                </a:cxn>
                <a:cxn ang="0">
                  <a:pos x="106" y="130"/>
                </a:cxn>
                <a:cxn ang="0">
                  <a:pos x="118" y="124"/>
                </a:cxn>
                <a:cxn ang="0">
                  <a:pos x="150" y="18"/>
                </a:cxn>
                <a:cxn ang="0">
                  <a:pos x="144" y="7"/>
                </a:cxn>
                <a:cxn ang="0">
                  <a:pos x="133" y="13"/>
                </a:cxn>
                <a:cxn ang="0">
                  <a:pos x="122" y="47"/>
                </a:cxn>
                <a:cxn ang="0">
                  <a:pos x="98" y="36"/>
                </a:cxn>
                <a:cxn ang="0">
                  <a:pos x="85" y="17"/>
                </a:cxn>
                <a:cxn ang="0">
                  <a:pos x="77" y="6"/>
                </a:cxn>
                <a:cxn ang="0">
                  <a:pos x="52" y="12"/>
                </a:cxn>
                <a:cxn ang="0">
                  <a:pos x="31" y="54"/>
                </a:cxn>
                <a:cxn ang="0">
                  <a:pos x="30" y="73"/>
                </a:cxn>
              </a:cxnLst>
              <a:rect l="0" t="0" r="r" b="b"/>
              <a:pathLst>
                <a:path w="151" h="156">
                  <a:moveTo>
                    <a:pt x="30" y="73"/>
                  </a:moveTo>
                  <a:cubicBezTo>
                    <a:pt x="22" y="93"/>
                    <a:pt x="14" y="114"/>
                    <a:pt x="6" y="134"/>
                  </a:cubicBezTo>
                  <a:cubicBezTo>
                    <a:pt x="0" y="149"/>
                    <a:pt x="20" y="154"/>
                    <a:pt x="25" y="142"/>
                  </a:cubicBezTo>
                  <a:cubicBezTo>
                    <a:pt x="33" y="122"/>
                    <a:pt x="40" y="103"/>
                    <a:pt x="47" y="84"/>
                  </a:cubicBezTo>
                  <a:cubicBezTo>
                    <a:pt x="53" y="89"/>
                    <a:pt x="58" y="95"/>
                    <a:pt x="63" y="100"/>
                  </a:cubicBezTo>
                  <a:cubicBezTo>
                    <a:pt x="64" y="102"/>
                    <a:pt x="65" y="104"/>
                    <a:pt x="66" y="106"/>
                  </a:cubicBezTo>
                  <a:cubicBezTo>
                    <a:pt x="68" y="119"/>
                    <a:pt x="70" y="131"/>
                    <a:pt x="72" y="144"/>
                  </a:cubicBezTo>
                  <a:cubicBezTo>
                    <a:pt x="74" y="156"/>
                    <a:pt x="91" y="155"/>
                    <a:pt x="90" y="141"/>
                  </a:cubicBezTo>
                  <a:cubicBezTo>
                    <a:pt x="87" y="125"/>
                    <a:pt x="85" y="109"/>
                    <a:pt x="82" y="93"/>
                  </a:cubicBezTo>
                  <a:cubicBezTo>
                    <a:pt x="82" y="91"/>
                    <a:pt x="81" y="89"/>
                    <a:pt x="79" y="86"/>
                  </a:cubicBezTo>
                  <a:cubicBezTo>
                    <a:pt x="74" y="80"/>
                    <a:pt x="68" y="73"/>
                    <a:pt x="63" y="67"/>
                  </a:cubicBezTo>
                  <a:cubicBezTo>
                    <a:pt x="62" y="66"/>
                    <a:pt x="62" y="65"/>
                    <a:pt x="63" y="64"/>
                  </a:cubicBezTo>
                  <a:cubicBezTo>
                    <a:pt x="67" y="56"/>
                    <a:pt x="71" y="48"/>
                    <a:pt x="75" y="40"/>
                  </a:cubicBezTo>
                  <a:cubicBezTo>
                    <a:pt x="75" y="39"/>
                    <a:pt x="76" y="39"/>
                    <a:pt x="76" y="40"/>
                  </a:cubicBezTo>
                  <a:cubicBezTo>
                    <a:pt x="79" y="44"/>
                    <a:pt x="81" y="48"/>
                    <a:pt x="90" y="53"/>
                  </a:cubicBezTo>
                  <a:cubicBezTo>
                    <a:pt x="98" y="56"/>
                    <a:pt x="105" y="59"/>
                    <a:pt x="113" y="63"/>
                  </a:cubicBezTo>
                  <a:cubicBezTo>
                    <a:pt x="114" y="64"/>
                    <a:pt x="116" y="64"/>
                    <a:pt x="117" y="64"/>
                  </a:cubicBezTo>
                  <a:cubicBezTo>
                    <a:pt x="100" y="119"/>
                    <a:pt x="100" y="119"/>
                    <a:pt x="100" y="119"/>
                  </a:cubicBezTo>
                  <a:cubicBezTo>
                    <a:pt x="99" y="124"/>
                    <a:pt x="102" y="129"/>
                    <a:pt x="106" y="130"/>
                  </a:cubicBezTo>
                  <a:cubicBezTo>
                    <a:pt x="111" y="131"/>
                    <a:pt x="116" y="129"/>
                    <a:pt x="118" y="124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1" y="13"/>
                    <a:pt x="149" y="8"/>
                    <a:pt x="144" y="7"/>
                  </a:cubicBezTo>
                  <a:cubicBezTo>
                    <a:pt x="139" y="5"/>
                    <a:pt x="134" y="8"/>
                    <a:pt x="133" y="13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2" y="33"/>
                    <a:pt x="88" y="24"/>
                    <a:pt x="85" y="17"/>
                  </a:cubicBezTo>
                  <a:cubicBezTo>
                    <a:pt x="82" y="12"/>
                    <a:pt x="83" y="10"/>
                    <a:pt x="77" y="6"/>
                  </a:cubicBezTo>
                  <a:cubicBezTo>
                    <a:pt x="68" y="0"/>
                    <a:pt x="58" y="1"/>
                    <a:pt x="52" y="12"/>
                  </a:cubicBezTo>
                  <a:cubicBezTo>
                    <a:pt x="45" y="26"/>
                    <a:pt x="38" y="40"/>
                    <a:pt x="31" y="54"/>
                  </a:cubicBezTo>
                  <a:cubicBezTo>
                    <a:pt x="26" y="61"/>
                    <a:pt x="26" y="68"/>
                    <a:pt x="30" y="73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93"/>
            <p:cNvSpPr>
              <a:spLocks/>
            </p:cNvSpPr>
            <p:nvPr/>
          </p:nvSpPr>
          <p:spPr bwMode="auto">
            <a:xfrm>
              <a:off x="1611313" y="2670175"/>
              <a:ext cx="149225" cy="209550"/>
            </a:xfrm>
            <a:custGeom>
              <a:avLst/>
              <a:gdLst/>
              <a:ahLst/>
              <a:cxnLst>
                <a:cxn ang="0">
                  <a:pos x="47" y="3"/>
                </a:cxn>
                <a:cxn ang="0">
                  <a:pos x="47" y="3"/>
                </a:cxn>
                <a:cxn ang="0">
                  <a:pos x="52" y="21"/>
                </a:cxn>
                <a:cxn ang="0">
                  <a:pos x="26" y="70"/>
                </a:cxn>
                <a:cxn ang="0">
                  <a:pos x="8" y="75"/>
                </a:cxn>
                <a:cxn ang="0">
                  <a:pos x="3" y="57"/>
                </a:cxn>
                <a:cxn ang="0">
                  <a:pos x="30" y="8"/>
                </a:cxn>
                <a:cxn ang="0">
                  <a:pos x="47" y="3"/>
                </a:cxn>
              </a:cxnLst>
              <a:rect l="0" t="0" r="r" b="b"/>
              <a:pathLst>
                <a:path w="56" h="78">
                  <a:moveTo>
                    <a:pt x="47" y="3"/>
                  </a:moveTo>
                  <a:cubicBezTo>
                    <a:pt x="47" y="3"/>
                    <a:pt x="47" y="3"/>
                    <a:pt x="47" y="3"/>
                  </a:cubicBezTo>
                  <a:cubicBezTo>
                    <a:pt x="53" y="7"/>
                    <a:pt x="56" y="15"/>
                    <a:pt x="52" y="21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22" y="76"/>
                    <a:pt x="15" y="78"/>
                    <a:pt x="8" y="75"/>
                  </a:cubicBezTo>
                  <a:cubicBezTo>
                    <a:pt x="2" y="71"/>
                    <a:pt x="0" y="63"/>
                    <a:pt x="3" y="57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3" y="2"/>
                    <a:pt x="41" y="0"/>
                    <a:pt x="47" y="3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94"/>
            <p:cNvSpPr>
              <a:spLocks noChangeArrowheads="1"/>
            </p:cNvSpPr>
            <p:nvPr/>
          </p:nvSpPr>
          <p:spPr bwMode="auto">
            <a:xfrm>
              <a:off x="1549400" y="3140075"/>
              <a:ext cx="598487" cy="3651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0" name="Teardrop 149"/>
          <p:cNvSpPr>
            <a:spLocks noChangeAspect="1"/>
          </p:cNvSpPr>
          <p:nvPr/>
        </p:nvSpPr>
        <p:spPr>
          <a:xfrm flipH="1">
            <a:off x="7801145" y="4236375"/>
            <a:ext cx="580855" cy="564225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320"/>
          <p:cNvGrpSpPr/>
          <p:nvPr/>
        </p:nvGrpSpPr>
        <p:grpSpPr>
          <a:xfrm>
            <a:off x="7924800" y="4343400"/>
            <a:ext cx="368300" cy="258762"/>
            <a:chOff x="1468233" y="4359454"/>
            <a:chExt cx="566737" cy="390525"/>
          </a:xfrm>
          <a:solidFill>
            <a:schemeClr val="bg2"/>
          </a:solidFill>
        </p:grpSpPr>
        <p:sp>
          <p:nvSpPr>
            <p:cNvPr id="52" name="Freeform 73"/>
            <p:cNvSpPr>
              <a:spLocks noEditPoints="1"/>
            </p:cNvSpPr>
            <p:nvPr/>
          </p:nvSpPr>
          <p:spPr bwMode="auto">
            <a:xfrm>
              <a:off x="1468233" y="4359454"/>
              <a:ext cx="566737" cy="390525"/>
            </a:xfrm>
            <a:custGeom>
              <a:avLst/>
              <a:gdLst/>
              <a:ahLst/>
              <a:cxnLst>
                <a:cxn ang="0">
                  <a:pos x="105" y="31"/>
                </a:cxn>
                <a:cxn ang="0">
                  <a:pos x="155" y="80"/>
                </a:cxn>
                <a:cxn ang="0">
                  <a:pos x="105" y="130"/>
                </a:cxn>
                <a:cxn ang="0">
                  <a:pos x="56" y="80"/>
                </a:cxn>
                <a:cxn ang="0">
                  <a:pos x="105" y="31"/>
                </a:cxn>
                <a:cxn ang="0">
                  <a:pos x="60" y="32"/>
                </a:cxn>
                <a:cxn ang="0">
                  <a:pos x="50" y="42"/>
                </a:cxn>
                <a:cxn ang="0">
                  <a:pos x="19" y="42"/>
                </a:cxn>
                <a:cxn ang="0">
                  <a:pos x="9" y="32"/>
                </a:cxn>
                <a:cxn ang="0">
                  <a:pos x="19" y="22"/>
                </a:cxn>
                <a:cxn ang="0">
                  <a:pos x="50" y="22"/>
                </a:cxn>
                <a:cxn ang="0">
                  <a:pos x="60" y="32"/>
                </a:cxn>
                <a:cxn ang="0">
                  <a:pos x="211" y="36"/>
                </a:cxn>
                <a:cxn ang="0">
                  <a:pos x="211" y="125"/>
                </a:cxn>
                <a:cxn ang="0">
                  <a:pos x="191" y="145"/>
                </a:cxn>
                <a:cxn ang="0">
                  <a:pos x="20" y="145"/>
                </a:cxn>
                <a:cxn ang="0">
                  <a:pos x="0" y="125"/>
                </a:cxn>
                <a:cxn ang="0">
                  <a:pos x="0" y="36"/>
                </a:cxn>
                <a:cxn ang="0">
                  <a:pos x="20" y="16"/>
                </a:cxn>
                <a:cxn ang="0">
                  <a:pos x="161" y="16"/>
                </a:cxn>
                <a:cxn ang="0">
                  <a:pos x="161" y="6"/>
                </a:cxn>
                <a:cxn ang="0">
                  <a:pos x="167" y="0"/>
                </a:cxn>
                <a:cxn ang="0">
                  <a:pos x="184" y="0"/>
                </a:cxn>
                <a:cxn ang="0">
                  <a:pos x="190" y="6"/>
                </a:cxn>
                <a:cxn ang="0">
                  <a:pos x="190" y="16"/>
                </a:cxn>
                <a:cxn ang="0">
                  <a:pos x="191" y="16"/>
                </a:cxn>
                <a:cxn ang="0">
                  <a:pos x="211" y="36"/>
                </a:cxn>
              </a:cxnLst>
              <a:rect l="0" t="0" r="r" b="b"/>
              <a:pathLst>
                <a:path w="211" h="145">
                  <a:moveTo>
                    <a:pt x="105" y="31"/>
                  </a:moveTo>
                  <a:cubicBezTo>
                    <a:pt x="133" y="31"/>
                    <a:pt x="155" y="53"/>
                    <a:pt x="155" y="80"/>
                  </a:cubicBezTo>
                  <a:cubicBezTo>
                    <a:pt x="155" y="108"/>
                    <a:pt x="133" y="130"/>
                    <a:pt x="105" y="130"/>
                  </a:cubicBezTo>
                  <a:cubicBezTo>
                    <a:pt x="78" y="130"/>
                    <a:pt x="56" y="108"/>
                    <a:pt x="56" y="80"/>
                  </a:cubicBezTo>
                  <a:cubicBezTo>
                    <a:pt x="56" y="53"/>
                    <a:pt x="78" y="31"/>
                    <a:pt x="105" y="31"/>
                  </a:cubicBezTo>
                  <a:moveTo>
                    <a:pt x="60" y="32"/>
                  </a:moveTo>
                  <a:cubicBezTo>
                    <a:pt x="60" y="38"/>
                    <a:pt x="56" y="42"/>
                    <a:pt x="5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3" y="42"/>
                    <a:pt x="9" y="38"/>
                    <a:pt x="9" y="32"/>
                  </a:cubicBezTo>
                  <a:cubicBezTo>
                    <a:pt x="9" y="27"/>
                    <a:pt x="13" y="22"/>
                    <a:pt x="19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6" y="22"/>
                    <a:pt x="60" y="27"/>
                    <a:pt x="60" y="32"/>
                  </a:cubicBezTo>
                  <a:close/>
                  <a:moveTo>
                    <a:pt x="211" y="36"/>
                  </a:moveTo>
                  <a:cubicBezTo>
                    <a:pt x="211" y="125"/>
                    <a:pt x="211" y="125"/>
                    <a:pt x="211" y="125"/>
                  </a:cubicBezTo>
                  <a:cubicBezTo>
                    <a:pt x="211" y="136"/>
                    <a:pt x="202" y="145"/>
                    <a:pt x="191" y="145"/>
                  </a:cubicBezTo>
                  <a:cubicBezTo>
                    <a:pt x="20" y="145"/>
                    <a:pt x="20" y="145"/>
                    <a:pt x="20" y="145"/>
                  </a:cubicBezTo>
                  <a:cubicBezTo>
                    <a:pt x="9" y="145"/>
                    <a:pt x="0" y="136"/>
                    <a:pt x="0" y="12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25"/>
                    <a:pt x="9" y="16"/>
                    <a:pt x="20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3"/>
                    <a:pt x="163" y="0"/>
                    <a:pt x="167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87" y="0"/>
                    <a:pt x="190" y="3"/>
                    <a:pt x="190" y="6"/>
                  </a:cubicBezTo>
                  <a:cubicBezTo>
                    <a:pt x="190" y="16"/>
                    <a:pt x="190" y="16"/>
                    <a:pt x="190" y="16"/>
                  </a:cubicBezTo>
                  <a:cubicBezTo>
                    <a:pt x="191" y="16"/>
                    <a:pt x="191" y="16"/>
                    <a:pt x="191" y="16"/>
                  </a:cubicBezTo>
                  <a:cubicBezTo>
                    <a:pt x="202" y="16"/>
                    <a:pt x="211" y="25"/>
                    <a:pt x="211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74"/>
            <p:cNvSpPr>
              <a:spLocks noChangeArrowheads="1"/>
            </p:cNvSpPr>
            <p:nvPr/>
          </p:nvSpPr>
          <p:spPr bwMode="auto">
            <a:xfrm>
              <a:off x="1768475" y="4554538"/>
              <a:ext cx="166687" cy="166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" name="Immagine 53" descr="artigiana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276601"/>
            <a:ext cx="687962" cy="687962"/>
          </a:xfrm>
          <a:prstGeom prst="rect">
            <a:avLst/>
          </a:prstGeom>
        </p:spPr>
      </p:pic>
      <p:pic>
        <p:nvPicPr>
          <p:cNvPr id="7" name="Immagine 6" descr="cultur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438400"/>
            <a:ext cx="708829" cy="708829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533400" y="3429000"/>
            <a:ext cx="588382" cy="571537"/>
            <a:chOff x="783218" y="3429000"/>
            <a:chExt cx="588382" cy="571537"/>
          </a:xfrm>
        </p:grpSpPr>
        <p:sp>
          <p:nvSpPr>
            <p:cNvPr id="102" name="Teardrop 101"/>
            <p:cNvSpPr>
              <a:spLocks noChangeAspect="1"/>
            </p:cNvSpPr>
            <p:nvPr/>
          </p:nvSpPr>
          <p:spPr>
            <a:xfrm>
              <a:off x="783218" y="3429000"/>
              <a:ext cx="588382" cy="571537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 61"/>
            <p:cNvSpPr>
              <a:spLocks noEditPoints="1"/>
            </p:cNvSpPr>
            <p:nvPr/>
          </p:nvSpPr>
          <p:spPr bwMode="auto">
            <a:xfrm>
              <a:off x="825500" y="3526829"/>
              <a:ext cx="484004" cy="241300"/>
            </a:xfrm>
            <a:custGeom>
              <a:avLst/>
              <a:gdLst/>
              <a:ahLst/>
              <a:cxnLst>
                <a:cxn ang="0">
                  <a:pos x="184" y="88"/>
                </a:cxn>
                <a:cxn ang="0">
                  <a:pos x="233" y="91"/>
                </a:cxn>
                <a:cxn ang="0">
                  <a:pos x="457" y="104"/>
                </a:cxn>
                <a:cxn ang="0">
                  <a:pos x="466" y="116"/>
                </a:cxn>
                <a:cxn ang="0">
                  <a:pos x="466" y="184"/>
                </a:cxn>
                <a:cxn ang="0">
                  <a:pos x="445" y="204"/>
                </a:cxn>
                <a:cxn ang="0">
                  <a:pos x="24" y="204"/>
                </a:cxn>
                <a:cxn ang="0">
                  <a:pos x="6" y="187"/>
                </a:cxn>
                <a:cxn ang="0">
                  <a:pos x="6" y="101"/>
                </a:cxn>
                <a:cxn ang="0">
                  <a:pos x="184" y="88"/>
                </a:cxn>
                <a:cxn ang="0">
                  <a:pos x="37" y="114"/>
                </a:cxn>
                <a:cxn ang="0">
                  <a:pos x="37" y="172"/>
                </a:cxn>
                <a:cxn ang="0">
                  <a:pos x="430" y="172"/>
                </a:cxn>
                <a:cxn ang="0">
                  <a:pos x="430" y="126"/>
                </a:cxn>
                <a:cxn ang="0">
                  <a:pos x="252" y="122"/>
                </a:cxn>
                <a:cxn ang="0">
                  <a:pos x="149" y="101"/>
                </a:cxn>
                <a:cxn ang="0">
                  <a:pos x="37" y="114"/>
                </a:cxn>
              </a:cxnLst>
              <a:rect l="0" t="0" r="r" b="b"/>
              <a:pathLst>
                <a:path w="466" h="207">
                  <a:moveTo>
                    <a:pt x="184" y="88"/>
                  </a:moveTo>
                  <a:cubicBezTo>
                    <a:pt x="207" y="103"/>
                    <a:pt x="233" y="91"/>
                    <a:pt x="233" y="91"/>
                  </a:cubicBezTo>
                  <a:cubicBezTo>
                    <a:pt x="355" y="50"/>
                    <a:pt x="432" y="85"/>
                    <a:pt x="457" y="104"/>
                  </a:cubicBezTo>
                  <a:cubicBezTo>
                    <a:pt x="463" y="109"/>
                    <a:pt x="466" y="116"/>
                    <a:pt x="466" y="116"/>
                  </a:cubicBezTo>
                  <a:cubicBezTo>
                    <a:pt x="466" y="116"/>
                    <a:pt x="466" y="160"/>
                    <a:pt x="466" y="184"/>
                  </a:cubicBezTo>
                  <a:cubicBezTo>
                    <a:pt x="466" y="207"/>
                    <a:pt x="445" y="204"/>
                    <a:pt x="445" y="204"/>
                  </a:cubicBezTo>
                  <a:cubicBezTo>
                    <a:pt x="445" y="204"/>
                    <a:pt x="47" y="204"/>
                    <a:pt x="24" y="204"/>
                  </a:cubicBezTo>
                  <a:cubicBezTo>
                    <a:pt x="0" y="204"/>
                    <a:pt x="6" y="187"/>
                    <a:pt x="6" y="187"/>
                  </a:cubicBezTo>
                  <a:cubicBezTo>
                    <a:pt x="6" y="101"/>
                    <a:pt x="6" y="101"/>
                    <a:pt x="6" y="101"/>
                  </a:cubicBezTo>
                  <a:cubicBezTo>
                    <a:pt x="89" y="0"/>
                    <a:pt x="162" y="72"/>
                    <a:pt x="184" y="88"/>
                  </a:cubicBezTo>
                  <a:close/>
                  <a:moveTo>
                    <a:pt x="37" y="114"/>
                  </a:moveTo>
                  <a:cubicBezTo>
                    <a:pt x="37" y="172"/>
                    <a:pt x="37" y="172"/>
                    <a:pt x="37" y="172"/>
                  </a:cubicBezTo>
                  <a:cubicBezTo>
                    <a:pt x="430" y="172"/>
                    <a:pt x="430" y="172"/>
                    <a:pt x="430" y="172"/>
                  </a:cubicBezTo>
                  <a:cubicBezTo>
                    <a:pt x="430" y="126"/>
                    <a:pt x="430" y="126"/>
                    <a:pt x="430" y="126"/>
                  </a:cubicBezTo>
                  <a:cubicBezTo>
                    <a:pt x="430" y="126"/>
                    <a:pt x="347" y="83"/>
                    <a:pt x="252" y="122"/>
                  </a:cubicBezTo>
                  <a:cubicBezTo>
                    <a:pt x="183" y="150"/>
                    <a:pt x="149" y="101"/>
                    <a:pt x="149" y="101"/>
                  </a:cubicBezTo>
                  <a:cubicBezTo>
                    <a:pt x="149" y="101"/>
                    <a:pt x="95" y="51"/>
                    <a:pt x="37" y="11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33400" y="4337975"/>
            <a:ext cx="554706" cy="538825"/>
            <a:chOff x="740694" y="4337975"/>
            <a:chExt cx="554706" cy="538825"/>
          </a:xfrm>
        </p:grpSpPr>
        <p:grpSp>
          <p:nvGrpSpPr>
            <p:cNvPr id="5" name="Gruppo 4"/>
            <p:cNvGrpSpPr/>
            <p:nvPr/>
          </p:nvGrpSpPr>
          <p:grpSpPr>
            <a:xfrm>
              <a:off x="740694" y="4337975"/>
              <a:ext cx="554706" cy="538825"/>
              <a:chOff x="754799" y="4337975"/>
              <a:chExt cx="554706" cy="538825"/>
            </a:xfrm>
          </p:grpSpPr>
          <p:sp>
            <p:nvSpPr>
              <p:cNvPr id="99" name="Teardrop 98"/>
              <p:cNvSpPr>
                <a:spLocks noChangeAspect="1"/>
              </p:cNvSpPr>
              <p:nvPr/>
            </p:nvSpPr>
            <p:spPr>
              <a:xfrm>
                <a:off x="754799" y="4337975"/>
                <a:ext cx="554706" cy="538825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Freeform 29"/>
              <p:cNvSpPr>
                <a:spLocks/>
              </p:cNvSpPr>
              <p:nvPr/>
            </p:nvSpPr>
            <p:spPr bwMode="auto">
              <a:xfrm>
                <a:off x="828973" y="4422392"/>
                <a:ext cx="416026" cy="337251"/>
              </a:xfrm>
              <a:custGeom>
                <a:avLst/>
                <a:gdLst/>
                <a:ahLst/>
                <a:cxnLst>
                  <a:cxn ang="0">
                    <a:pos x="347" y="134"/>
                  </a:cxn>
                  <a:cxn ang="0">
                    <a:pos x="243" y="134"/>
                  </a:cxn>
                  <a:cxn ang="0">
                    <a:pos x="201" y="106"/>
                  </a:cxn>
                  <a:cxn ang="0">
                    <a:pos x="201" y="0"/>
                  </a:cxn>
                  <a:cxn ang="0">
                    <a:pos x="50" y="0"/>
                  </a:cxn>
                  <a:cxn ang="0">
                    <a:pos x="0" y="49"/>
                  </a:cxn>
                  <a:cxn ang="0">
                    <a:pos x="0" y="375"/>
                  </a:cxn>
                  <a:cxn ang="0">
                    <a:pos x="50" y="424"/>
                  </a:cxn>
                  <a:cxn ang="0">
                    <a:pos x="297" y="424"/>
                  </a:cxn>
                  <a:cxn ang="0">
                    <a:pos x="347" y="375"/>
                  </a:cxn>
                  <a:cxn ang="0">
                    <a:pos x="347" y="134"/>
                  </a:cxn>
                </a:cxnLst>
                <a:rect l="0" t="0" r="r" b="b"/>
                <a:pathLst>
                  <a:path w="347" h="424">
                    <a:moveTo>
                      <a:pt x="347" y="134"/>
                    </a:moveTo>
                    <a:cubicBezTo>
                      <a:pt x="243" y="134"/>
                      <a:pt x="243" y="134"/>
                      <a:pt x="243" y="134"/>
                    </a:cubicBezTo>
                    <a:cubicBezTo>
                      <a:pt x="212" y="130"/>
                      <a:pt x="201" y="106"/>
                      <a:pt x="201" y="106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375"/>
                      <a:pt x="0" y="375"/>
                      <a:pt x="0" y="375"/>
                    </a:cubicBezTo>
                    <a:cubicBezTo>
                      <a:pt x="0" y="402"/>
                      <a:pt x="22" y="424"/>
                      <a:pt x="50" y="424"/>
                    </a:cubicBezTo>
                    <a:cubicBezTo>
                      <a:pt x="297" y="424"/>
                      <a:pt x="297" y="424"/>
                      <a:pt x="297" y="424"/>
                    </a:cubicBezTo>
                    <a:cubicBezTo>
                      <a:pt x="325" y="424"/>
                      <a:pt x="347" y="402"/>
                      <a:pt x="347" y="375"/>
                    </a:cubicBezTo>
                    <a:lnTo>
                      <a:pt x="347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28"/>
            <p:cNvSpPr>
              <a:spLocks/>
            </p:cNvSpPr>
            <p:nvPr/>
          </p:nvSpPr>
          <p:spPr bwMode="auto">
            <a:xfrm>
              <a:off x="1104556" y="4416157"/>
              <a:ext cx="152744" cy="92343"/>
            </a:xfrm>
            <a:custGeom>
              <a:avLst/>
              <a:gdLst/>
              <a:ahLst/>
              <a:cxnLst>
                <a:cxn ang="0">
                  <a:pos x="2" y="87"/>
                </a:cxn>
                <a:cxn ang="0">
                  <a:pos x="31" y="116"/>
                </a:cxn>
                <a:cxn ang="0">
                  <a:pos x="127" y="116"/>
                </a:cxn>
                <a:cxn ang="0">
                  <a:pos x="0" y="0"/>
                </a:cxn>
                <a:cxn ang="0">
                  <a:pos x="2" y="87"/>
                </a:cxn>
              </a:cxnLst>
              <a:rect l="0" t="0" r="r" b="b"/>
              <a:pathLst>
                <a:path w="127" h="116">
                  <a:moveTo>
                    <a:pt x="2" y="87"/>
                  </a:moveTo>
                  <a:cubicBezTo>
                    <a:pt x="2" y="87"/>
                    <a:pt x="5" y="113"/>
                    <a:pt x="31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475475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2" grpId="0"/>
      <p:bldP spid="85" grpId="0"/>
      <p:bldP spid="8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29"/>
          <p:cNvSpPr>
            <a:spLocks noGrp="1"/>
          </p:cNvSpPr>
          <p:nvPr>
            <p:ph type="title"/>
          </p:nvPr>
        </p:nvSpPr>
        <p:spPr>
          <a:xfrm>
            <a:off x="2334346" y="4085413"/>
            <a:ext cx="4371254" cy="638987"/>
          </a:xfrm>
        </p:spPr>
        <p:txBody>
          <a:bodyPr/>
          <a:lstStyle/>
          <a:p>
            <a:r>
              <a:rPr lang="en-US" dirty="0" smtClean="0"/>
              <a:t>GRAZIE PER L’ATTENZIONE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chemeClr val="accent3"/>
                </a:solidFill>
              </a:rPr>
              <a:t>www.castelliromanigreentour.it</a:t>
            </a:r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/>
              <a:t>Jessica </a:t>
            </a:r>
            <a:r>
              <a:rPr lang="en-US" dirty="0" err="1" smtClean="0"/>
              <a:t>Proietti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Immagine 3" descr="001_logo_definitivo_vers_nomi_foglie_2015_h500p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06" y="457200"/>
            <a:ext cx="3793794" cy="2904896"/>
          </a:xfrm>
          <a:prstGeom prst="rect">
            <a:avLst/>
          </a:prstGeom>
        </p:spPr>
      </p:pic>
      <p:sp>
        <p:nvSpPr>
          <p:cNvPr id="5" name="Text Placeholder 30"/>
          <p:cNvSpPr>
            <a:spLocks noGrp="1"/>
          </p:cNvSpPr>
          <p:nvPr>
            <p:ph type="body" sz="half" idx="2"/>
          </p:nvPr>
        </p:nvSpPr>
        <p:spPr>
          <a:xfrm>
            <a:off x="2743200" y="6352454"/>
            <a:ext cx="4114800" cy="505546"/>
          </a:xfrm>
        </p:spPr>
        <p:txBody>
          <a:bodyPr/>
          <a:lstStyle/>
          <a:p>
            <a:r>
              <a:rPr lang="en-US" dirty="0" smtClean="0"/>
              <a:t>PINEROLO 30 GENNAIO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5351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b="9157"/>
          <a:stretch>
            <a:fillRect/>
          </a:stretch>
        </p:blipFill>
        <p:spPr>
          <a:xfrm>
            <a:off x="0" y="1524000"/>
            <a:ext cx="9128125" cy="46482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Castel Gandolfo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Castel Gandolfo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Palazzo papale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Segnaposto immagine 5" descr="castel_gandolfo_2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6" b="13046"/>
          <a:stretch>
            <a:fillRect/>
          </a:stretch>
        </p:blipFill>
        <p:spPr>
          <a:xfrm>
            <a:off x="-293" y="1752600"/>
            <a:ext cx="9128125" cy="4495800"/>
          </a:xfrm>
        </p:spPr>
      </p:pic>
    </p:spTree>
    <p:extLst>
      <p:ext uri="{BB962C8B-B14F-4D97-AF65-F5344CB8AC3E}">
        <p14:creationId xmlns:p14="http://schemas.microsoft.com/office/powerpoint/2010/main" val="19499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Lago Albano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Castel Gandolfo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Segnaposto immagine 6" descr="Lago Albano2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2" b="18322"/>
          <a:stretch>
            <a:fillRect/>
          </a:stretch>
        </p:blipFill>
        <p:spPr>
          <a:xfrm>
            <a:off x="0" y="1828800"/>
            <a:ext cx="9128125" cy="4343400"/>
          </a:xfrm>
        </p:spPr>
      </p:pic>
    </p:spTree>
    <p:extLst>
      <p:ext uri="{BB962C8B-B14F-4D97-AF65-F5344CB8AC3E}">
        <p14:creationId xmlns:p14="http://schemas.microsoft.com/office/powerpoint/2010/main" val="40077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Ariccia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Palazzo Chigi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Segnaposto immagine 6" descr="Ariccia.jpg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 b="15595"/>
          <a:stretch>
            <a:fillRect/>
          </a:stretch>
        </p:blipFill>
        <p:spPr>
          <a:xfrm>
            <a:off x="15875" y="1828800"/>
            <a:ext cx="9128125" cy="4267200"/>
          </a:xfrm>
        </p:spPr>
      </p:pic>
    </p:spTree>
    <p:extLst>
      <p:ext uri="{BB962C8B-B14F-4D97-AF65-F5344CB8AC3E}">
        <p14:creationId xmlns:p14="http://schemas.microsoft.com/office/powerpoint/2010/main" val="338083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8" b="15608"/>
          <a:stretch>
            <a:fillRect/>
          </a:stretch>
        </p:blipFill>
        <p:spPr>
          <a:xfrm>
            <a:off x="0" y="1905000"/>
            <a:ext cx="9128125" cy="419100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Ariccia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Parco </a:t>
            </a:r>
            <a:r>
              <a:rPr lang="it-IT" dirty="0"/>
              <a:t>C</a:t>
            </a:r>
            <a:r>
              <a:rPr lang="it-IT" dirty="0" smtClean="0"/>
              <a:t>higi 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Nemi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B7D2-B98C-44FD-8D04-7EC62A56497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Segnaposto immagine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7" b="15767"/>
          <a:stretch>
            <a:fillRect/>
          </a:stretch>
        </p:blipFill>
        <p:spPr>
          <a:xfrm>
            <a:off x="0" y="1752600"/>
            <a:ext cx="9128125" cy="4191000"/>
          </a:xfrm>
        </p:spPr>
      </p:pic>
    </p:spTree>
    <p:extLst>
      <p:ext uri="{BB962C8B-B14F-4D97-AF65-F5344CB8AC3E}">
        <p14:creationId xmlns:p14="http://schemas.microsoft.com/office/powerpoint/2010/main" val="2171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0_New theme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237DB9"/>
      </a:accent1>
      <a:accent2>
        <a:srgbClr val="15AA96"/>
      </a:accent2>
      <a:accent3>
        <a:srgbClr val="9BB955"/>
      </a:accent3>
      <a:accent4>
        <a:srgbClr val="F19B14"/>
      </a:accent4>
      <a:accent5>
        <a:srgbClr val="BE382C"/>
      </a:accent5>
      <a:accent6>
        <a:srgbClr val="633247"/>
      </a:accent6>
      <a:hlink>
        <a:srgbClr val="FFFFFF"/>
      </a:hlink>
      <a:folHlink>
        <a:srgbClr val="595959"/>
      </a:folHlink>
    </a:clrScheme>
    <a:fontScheme name="Roboto">
      <a:majorFont>
        <a:latin typeface="Roboto Medium"/>
        <a:ea typeface=""/>
        <a:cs typeface="FontAwesome"/>
      </a:majorFont>
      <a:minorFont>
        <a:latin typeface="Roboto Condensed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41280</TotalTime>
  <Words>681</Words>
  <Application>Microsoft Macintosh PowerPoint</Application>
  <PresentationFormat>Presentazione su schermo (4:3)</PresentationFormat>
  <Paragraphs>258</Paragraphs>
  <Slides>38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6" baseType="lpstr">
      <vt:lpstr>Book Antiqua</vt:lpstr>
      <vt:lpstr>Calibri</vt:lpstr>
      <vt:lpstr>FontAwesome</vt:lpstr>
      <vt:lpstr>Roboto Condensed</vt:lpstr>
      <vt:lpstr>Roboto Medium</vt:lpstr>
      <vt:lpstr>Times New Roman</vt:lpstr>
      <vt:lpstr>Arial</vt:lpstr>
      <vt:lpstr>1_Custom Design</vt:lpstr>
      <vt:lpstr>RETE LOCALE DEL TURISMO SOSTENIBILE  Jessica Proietti </vt:lpstr>
      <vt:lpstr>Castelli Romani (RM)</vt:lpstr>
      <vt:lpstr>Castelli Romani (RM) – Analisi swot (F)</vt:lpstr>
      <vt:lpstr>Castel Gandolfo</vt:lpstr>
      <vt:lpstr>Castel Gandolfo</vt:lpstr>
      <vt:lpstr>Lago Albano</vt:lpstr>
      <vt:lpstr>Ariccia</vt:lpstr>
      <vt:lpstr>Ariccia</vt:lpstr>
      <vt:lpstr>Nemi</vt:lpstr>
      <vt:lpstr>Lago di Nemi</vt:lpstr>
      <vt:lpstr>Frascati</vt:lpstr>
      <vt:lpstr>Grottaferrata</vt:lpstr>
      <vt:lpstr>Albano Laziale</vt:lpstr>
      <vt:lpstr>Sentiero dell’Acquedotto</vt:lpstr>
      <vt:lpstr>Castelli Romani (RM) – Analisi swot (D)</vt:lpstr>
      <vt:lpstr>Presentazione di PowerPoint</vt:lpstr>
      <vt:lpstr>Timeline</vt:lpstr>
      <vt:lpstr>FASI DELLA COSTRUZIONE DELLA RETE 2013 - 2015</vt:lpstr>
      <vt:lpstr>Presentazione di PowerPoint</vt:lpstr>
      <vt:lpstr>FASI DELLA COSTRUZIONE DELLA RETE 2013 - 2015</vt:lpstr>
      <vt:lpstr>Presentazione di PowerPoint</vt:lpstr>
      <vt:lpstr>Presentazione di PowerPoint</vt:lpstr>
      <vt:lpstr>PARAMETRI DI SELEZIONE</vt:lpstr>
      <vt:lpstr>PUNTEGGIO</vt:lpstr>
      <vt:lpstr>SCORE FINALE</vt:lpstr>
      <vt:lpstr>RETE LOCALE DEL  TURISMO SOSTENIBILE 2015</vt:lpstr>
      <vt:lpstr>RISULTATI DEI QUESTIONARI</vt:lpstr>
      <vt:lpstr>Rete Locale del Turismo Sostenibile</vt:lpstr>
      <vt:lpstr>RISULTATI OTTENUTI</vt:lpstr>
      <vt:lpstr>RISULTATI OTTENUTI</vt:lpstr>
      <vt:lpstr>RISULTATI OTTENUTI</vt:lpstr>
      <vt:lpstr>RISULTATI OTTENUTI</vt:lpstr>
      <vt:lpstr>RISULTATI OTTENUTI</vt:lpstr>
      <vt:lpstr>RISULTATI OTTENUTI </vt:lpstr>
      <vt:lpstr>Presentazione di PowerPoint</vt:lpstr>
      <vt:lpstr>Presentazione di PowerPoint</vt:lpstr>
      <vt:lpstr> RETE LOCALE DEL TURISMO SOSTENIBILE  MAPPA WEB</vt:lpstr>
      <vt:lpstr>GRAZIE PER L’ATTENZIONE  www.castelliromanigreentour.it Jessica Proietti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dfdfdfdfd</dc:title>
  <dc:creator>High Tech</dc:creator>
  <cp:lastModifiedBy>Utente di Microsoft Office</cp:lastModifiedBy>
  <cp:revision>8546</cp:revision>
  <cp:lastPrinted>2016-01-28T12:01:27Z</cp:lastPrinted>
  <dcterms:created xsi:type="dcterms:W3CDTF">2014-09-03T19:30:44Z</dcterms:created>
  <dcterms:modified xsi:type="dcterms:W3CDTF">2016-01-28T17:41:00Z</dcterms:modified>
</cp:coreProperties>
</file>